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4"/>
  </p:sldMasterIdLst>
  <p:sldIdLst>
    <p:sldId id="266" r:id="rId5"/>
    <p:sldId id="264" r:id="rId6"/>
    <p:sldId id="265" r:id="rId7"/>
    <p:sldId id="283" r:id="rId8"/>
    <p:sldId id="267" r:id="rId9"/>
    <p:sldId id="282" r:id="rId10"/>
    <p:sldId id="276" r:id="rId11"/>
    <p:sldId id="275" r:id="rId12"/>
    <p:sldId id="28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aksio" initials="AS" lastIdx="1" clrIdx="0">
    <p:extLst>
      <p:ext uri="{19B8F6BF-5375-455C-9EA6-DF929625EA0E}">
        <p15:presenceInfo xmlns:p15="http://schemas.microsoft.com/office/powerpoint/2012/main" userId="99cd8fe27066a7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1" d="100"/>
          <a:sy n="81" d="100"/>
        </p:scale>
        <p:origin x="7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äs Marjo Iin kunta" userId="S::marjo.teras@ii.fi::8e5fc0fe-8451-4ddf-9145-32d5e91da3d2" providerId="AD" clId="Web-{80A8BCFC-08AE-7C6A-F06A-1D9D1013CA25}"/>
    <pc:docChg chg="addSld delSld modSld sldOrd">
      <pc:chgData name="Teräs Marjo Iin kunta" userId="S::marjo.teras@ii.fi::8e5fc0fe-8451-4ddf-9145-32d5e91da3d2" providerId="AD" clId="Web-{80A8BCFC-08AE-7C6A-F06A-1D9D1013CA25}" dt="2026-01-20T13:16:09.835" v="663" actId="20577"/>
      <pc:docMkLst>
        <pc:docMk/>
      </pc:docMkLst>
      <pc:sldChg chg="modSp">
        <pc:chgData name="Teräs Marjo Iin kunta" userId="S::marjo.teras@ii.fi::8e5fc0fe-8451-4ddf-9145-32d5e91da3d2" providerId="AD" clId="Web-{80A8BCFC-08AE-7C6A-F06A-1D9D1013CA25}" dt="2026-01-20T13:05:50.829" v="634" actId="20577"/>
        <pc:sldMkLst>
          <pc:docMk/>
          <pc:sldMk cId="3019107405" sldId="264"/>
        </pc:sldMkLst>
        <pc:spChg chg="mod">
          <ac:chgData name="Teräs Marjo Iin kunta" userId="S::marjo.teras@ii.fi::8e5fc0fe-8451-4ddf-9145-32d5e91da3d2" providerId="AD" clId="Web-{80A8BCFC-08AE-7C6A-F06A-1D9D1013CA25}" dt="2026-01-20T13:05:19.265" v="631" actId="20577"/>
          <ac:spMkLst>
            <pc:docMk/>
            <pc:sldMk cId="3019107405" sldId="264"/>
            <ac:spMk id="4" creationId="{3DD96EA6-6E44-4D68-9436-744B9EA922E7}"/>
          </ac:spMkLst>
        </pc:spChg>
        <pc:spChg chg="mod">
          <ac:chgData name="Teräs Marjo Iin kunta" userId="S::marjo.teras@ii.fi::8e5fc0fe-8451-4ddf-9145-32d5e91da3d2" providerId="AD" clId="Web-{80A8BCFC-08AE-7C6A-F06A-1D9D1013CA25}" dt="2026-01-20T13:05:50.829" v="634" actId="20577"/>
          <ac:spMkLst>
            <pc:docMk/>
            <pc:sldMk cId="3019107405" sldId="264"/>
            <ac:spMk id="10" creationId="{F114E2E1-183B-4B82-BBB6-892B32B023BC}"/>
          </ac:spMkLst>
        </pc:spChg>
      </pc:sldChg>
      <pc:sldChg chg="addSp delSp modSp">
        <pc:chgData name="Teräs Marjo Iin kunta" userId="S::marjo.teras@ii.fi::8e5fc0fe-8451-4ddf-9145-32d5e91da3d2" providerId="AD" clId="Web-{80A8BCFC-08AE-7C6A-F06A-1D9D1013CA25}" dt="2026-01-20T12:54:09.236" v="445" actId="20577"/>
        <pc:sldMkLst>
          <pc:docMk/>
          <pc:sldMk cId="3077325327" sldId="275"/>
        </pc:sldMkLst>
        <pc:spChg chg="mod">
          <ac:chgData name="Teräs Marjo Iin kunta" userId="S::marjo.teras@ii.fi::8e5fc0fe-8451-4ddf-9145-32d5e91da3d2" providerId="AD" clId="Web-{80A8BCFC-08AE-7C6A-F06A-1D9D1013CA25}" dt="2026-01-20T12:54:09.236" v="445" actId="20577"/>
          <ac:spMkLst>
            <pc:docMk/>
            <pc:sldMk cId="3077325327" sldId="275"/>
            <ac:spMk id="3" creationId="{25F0CD0D-8EC5-44D0-B6C5-D6B4EC83DF44}"/>
          </ac:spMkLst>
        </pc:spChg>
        <pc:graphicFrameChg chg="add del mod modGraphic">
          <ac:chgData name="Teräs Marjo Iin kunta" userId="S::marjo.teras@ii.fi::8e5fc0fe-8451-4ddf-9145-32d5e91da3d2" providerId="AD" clId="Web-{80A8BCFC-08AE-7C6A-F06A-1D9D1013CA25}" dt="2026-01-20T12:35:34.372" v="1"/>
          <ac:graphicFrameMkLst>
            <pc:docMk/>
            <pc:sldMk cId="3077325327" sldId="275"/>
            <ac:graphicFrameMk id="4" creationId="{08B059FC-CE1A-84E4-19CC-C5AF80721C5A}"/>
          </ac:graphicFrameMkLst>
        </pc:graphicFrameChg>
      </pc:sldChg>
      <pc:sldChg chg="addSp modSp mod ord modClrScheme chgLayout">
        <pc:chgData name="Teräs Marjo Iin kunta" userId="S::marjo.teras@ii.fi::8e5fc0fe-8451-4ddf-9145-32d5e91da3d2" providerId="AD" clId="Web-{80A8BCFC-08AE-7C6A-F06A-1D9D1013CA25}" dt="2026-01-20T13:03:27.512" v="596"/>
        <pc:sldMkLst>
          <pc:docMk/>
          <pc:sldMk cId="1163810162" sldId="276"/>
        </pc:sldMkLst>
        <pc:spChg chg="mod">
          <ac:chgData name="Teräs Marjo Iin kunta" userId="S::marjo.teras@ii.fi::8e5fc0fe-8451-4ddf-9145-32d5e91da3d2" providerId="AD" clId="Web-{80A8BCFC-08AE-7C6A-F06A-1D9D1013CA25}" dt="2026-01-20T12:58:45.939" v="541"/>
          <ac:spMkLst>
            <pc:docMk/>
            <pc:sldMk cId="1163810162" sldId="276"/>
            <ac:spMk id="2" creationId="{F9E66AD1-D297-4C72-BE17-DE2962481F6C}"/>
          </ac:spMkLst>
        </pc:spChg>
        <pc:spChg chg="mod">
          <ac:chgData name="Teräs Marjo Iin kunta" userId="S::marjo.teras@ii.fi::8e5fc0fe-8451-4ddf-9145-32d5e91da3d2" providerId="AD" clId="Web-{80A8BCFC-08AE-7C6A-F06A-1D9D1013CA25}" dt="2026-01-20T13:02:31.448" v="595" actId="20577"/>
          <ac:spMkLst>
            <pc:docMk/>
            <pc:sldMk cId="1163810162" sldId="276"/>
            <ac:spMk id="3" creationId="{14C232B9-7D90-4BA5-B5D6-3C50A0653A51}"/>
          </ac:spMkLst>
        </pc:spChg>
        <pc:picChg chg="add mod">
          <ac:chgData name="Teräs Marjo Iin kunta" userId="S::marjo.teras@ii.fi::8e5fc0fe-8451-4ddf-9145-32d5e91da3d2" providerId="AD" clId="Web-{80A8BCFC-08AE-7C6A-F06A-1D9D1013CA25}" dt="2026-01-20T12:59:05.346" v="545" actId="1076"/>
          <ac:picMkLst>
            <pc:docMk/>
            <pc:sldMk cId="1163810162" sldId="276"/>
            <ac:picMk id="4" creationId="{7925C013-28C5-7C8C-B5FF-AADE81E82999}"/>
          </ac:picMkLst>
        </pc:picChg>
      </pc:sldChg>
      <pc:sldChg chg="modSp mod modClrScheme chgLayout">
        <pc:chgData name="Teräs Marjo Iin kunta" userId="S::marjo.teras@ii.fi::8e5fc0fe-8451-4ddf-9145-32d5e91da3d2" providerId="AD" clId="Web-{80A8BCFC-08AE-7C6A-F06A-1D9D1013CA25}" dt="2026-01-20T13:14:08.906" v="640"/>
        <pc:sldMkLst>
          <pc:docMk/>
          <pc:sldMk cId="2145632253" sldId="278"/>
        </pc:sldMkLst>
        <pc:spChg chg="mod ord">
          <ac:chgData name="Teräs Marjo Iin kunta" userId="S::marjo.teras@ii.fi::8e5fc0fe-8451-4ddf-9145-32d5e91da3d2" providerId="AD" clId="Web-{80A8BCFC-08AE-7C6A-F06A-1D9D1013CA25}" dt="2026-01-20T13:14:08.906" v="640"/>
          <ac:spMkLst>
            <pc:docMk/>
            <pc:sldMk cId="2145632253" sldId="278"/>
            <ac:spMk id="2" creationId="{76B57D0A-57EC-469B-88F5-40BCA51603B7}"/>
          </ac:spMkLst>
        </pc:spChg>
        <pc:spChg chg="mod ord">
          <ac:chgData name="Teräs Marjo Iin kunta" userId="S::marjo.teras@ii.fi::8e5fc0fe-8451-4ddf-9145-32d5e91da3d2" providerId="AD" clId="Web-{80A8BCFC-08AE-7C6A-F06A-1D9D1013CA25}" dt="2026-01-20T13:14:08.906" v="640"/>
          <ac:spMkLst>
            <pc:docMk/>
            <pc:sldMk cId="2145632253" sldId="278"/>
            <ac:spMk id="3" creationId="{76A67DD7-099B-4DDF-9101-C7369C80E96F}"/>
          </ac:spMkLst>
        </pc:spChg>
        <pc:spChg chg="mod ord">
          <ac:chgData name="Teräs Marjo Iin kunta" userId="S::marjo.teras@ii.fi::8e5fc0fe-8451-4ddf-9145-32d5e91da3d2" providerId="AD" clId="Web-{80A8BCFC-08AE-7C6A-F06A-1D9D1013CA25}" dt="2026-01-20T13:14:08.906" v="640"/>
          <ac:spMkLst>
            <pc:docMk/>
            <pc:sldMk cId="2145632253" sldId="278"/>
            <ac:spMk id="4" creationId="{FCD8D9CB-814A-4D0E-A4FF-1DA31D7CB0FE}"/>
          </ac:spMkLst>
        </pc:spChg>
      </pc:sldChg>
      <pc:sldChg chg="modSp">
        <pc:chgData name="Teräs Marjo Iin kunta" userId="S::marjo.teras@ii.fi::8e5fc0fe-8451-4ddf-9145-32d5e91da3d2" providerId="AD" clId="Web-{80A8BCFC-08AE-7C6A-F06A-1D9D1013CA25}" dt="2026-01-20T12:56:07.179" v="522" actId="20577"/>
        <pc:sldMkLst>
          <pc:docMk/>
          <pc:sldMk cId="823231611" sldId="282"/>
        </pc:sldMkLst>
        <pc:spChg chg="mod">
          <ac:chgData name="Teräs Marjo Iin kunta" userId="S::marjo.teras@ii.fi::8e5fc0fe-8451-4ddf-9145-32d5e91da3d2" providerId="AD" clId="Web-{80A8BCFC-08AE-7C6A-F06A-1D9D1013CA25}" dt="2026-01-20T12:56:07.179" v="522" actId="20577"/>
          <ac:spMkLst>
            <pc:docMk/>
            <pc:sldMk cId="823231611" sldId="282"/>
            <ac:spMk id="3" creationId="{8975A47E-45FA-6206-1418-7B2D9A268F49}"/>
          </ac:spMkLst>
        </pc:spChg>
      </pc:sldChg>
      <pc:sldChg chg="addSp delSp modSp new del">
        <pc:chgData name="Teräs Marjo Iin kunta" userId="S::marjo.teras@ii.fi::8e5fc0fe-8451-4ddf-9145-32d5e91da3d2" providerId="AD" clId="Web-{80A8BCFC-08AE-7C6A-F06A-1D9D1013CA25}" dt="2026-01-20T13:13:48.655" v="638"/>
        <pc:sldMkLst>
          <pc:docMk/>
          <pc:sldMk cId="599908931" sldId="284"/>
        </pc:sldMkLst>
        <pc:spChg chg="del">
          <ac:chgData name="Teräs Marjo Iin kunta" userId="S::marjo.teras@ii.fi::8e5fc0fe-8451-4ddf-9145-32d5e91da3d2" providerId="AD" clId="Web-{80A8BCFC-08AE-7C6A-F06A-1D9D1013CA25}" dt="2026-01-20T13:13:18.012" v="636"/>
          <ac:spMkLst>
            <pc:docMk/>
            <pc:sldMk cId="599908931" sldId="284"/>
            <ac:spMk id="3" creationId="{DE89540F-9F78-3D22-3C2D-91E4B44A1AFA}"/>
          </ac:spMkLst>
        </pc:spChg>
        <pc:picChg chg="add mod ord">
          <ac:chgData name="Teräs Marjo Iin kunta" userId="S::marjo.teras@ii.fi::8e5fc0fe-8451-4ddf-9145-32d5e91da3d2" providerId="AD" clId="Web-{80A8BCFC-08AE-7C6A-F06A-1D9D1013CA25}" dt="2026-01-20T13:13:36.264" v="637"/>
          <ac:picMkLst>
            <pc:docMk/>
            <pc:sldMk cId="599908931" sldId="284"/>
            <ac:picMk id="4" creationId="{EB604251-0922-4C3F-607F-D6EF77B01A13}"/>
          </ac:picMkLst>
        </pc:picChg>
      </pc:sldChg>
      <pc:sldChg chg="addSp delSp modSp new mod modClrScheme chgLayout">
        <pc:chgData name="Teräs Marjo Iin kunta" userId="S::marjo.teras@ii.fi::8e5fc0fe-8451-4ddf-9145-32d5e91da3d2" providerId="AD" clId="Web-{80A8BCFC-08AE-7C6A-F06A-1D9D1013CA25}" dt="2026-01-20T13:16:09.835" v="663" actId="20577"/>
        <pc:sldMkLst>
          <pc:docMk/>
          <pc:sldMk cId="902449741" sldId="284"/>
        </pc:sldMkLst>
        <pc:spChg chg="del mod">
          <ac:chgData name="Teräs Marjo Iin kunta" userId="S::marjo.teras@ii.fi::8e5fc0fe-8451-4ddf-9145-32d5e91da3d2" providerId="AD" clId="Web-{80A8BCFC-08AE-7C6A-F06A-1D9D1013CA25}" dt="2026-01-20T13:14:41.111" v="644"/>
          <ac:spMkLst>
            <pc:docMk/>
            <pc:sldMk cId="902449741" sldId="284"/>
            <ac:spMk id="2" creationId="{340B2B71-7BC0-9AA0-EE18-FCDC59AB57BA}"/>
          </ac:spMkLst>
        </pc:spChg>
        <pc:spChg chg="add mod">
          <ac:chgData name="Teräs Marjo Iin kunta" userId="S::marjo.teras@ii.fi::8e5fc0fe-8451-4ddf-9145-32d5e91da3d2" providerId="AD" clId="Web-{80A8BCFC-08AE-7C6A-F06A-1D9D1013CA25}" dt="2026-01-20T13:16:09.835" v="663" actId="20577"/>
          <ac:spMkLst>
            <pc:docMk/>
            <pc:sldMk cId="902449741" sldId="284"/>
            <ac:spMk id="8" creationId="{5CD44240-ACA2-DF41-6090-2AF6BA538278}"/>
          </ac:spMkLst>
        </pc:spChg>
        <pc:picChg chg="add mod">
          <ac:chgData name="Teräs Marjo Iin kunta" userId="S::marjo.teras@ii.fi::8e5fc0fe-8451-4ddf-9145-32d5e91da3d2" providerId="AD" clId="Web-{80A8BCFC-08AE-7C6A-F06A-1D9D1013CA25}" dt="2026-01-20T13:15:39.958" v="651" actId="1076"/>
          <ac:picMkLst>
            <pc:docMk/>
            <pc:sldMk cId="902449741" sldId="284"/>
            <ac:picMk id="3" creationId="{95B554EA-518E-E54B-C577-F0A0C45D3964}"/>
          </ac:picMkLst>
        </pc:picChg>
      </pc:sldChg>
    </pc:docChg>
  </pc:docChgLst>
  <pc:docChgLst>
    <pc:chgData name="Teräs Marjo Iin kunta" userId="8e5fc0fe-8451-4ddf-9145-32d5e91da3d2" providerId="ADAL" clId="{E59BAF3E-9569-4D82-9F56-02B558E8111A}"/>
    <pc:docChg chg="custSel modSld">
      <pc:chgData name="Teräs Marjo Iin kunta" userId="8e5fc0fe-8451-4ddf-9145-32d5e91da3d2" providerId="ADAL" clId="{E59BAF3E-9569-4D82-9F56-02B558E8111A}" dt="2026-01-28T13:12:15.940" v="124" actId="20577"/>
      <pc:docMkLst>
        <pc:docMk/>
      </pc:docMkLst>
      <pc:sldChg chg="modSp mod">
        <pc:chgData name="Teräs Marjo Iin kunta" userId="8e5fc0fe-8451-4ddf-9145-32d5e91da3d2" providerId="ADAL" clId="{E59BAF3E-9569-4D82-9F56-02B558E8111A}" dt="2026-01-28T13:12:15.940" v="124" actId="20577"/>
        <pc:sldMkLst>
          <pc:docMk/>
          <pc:sldMk cId="3019107405" sldId="264"/>
        </pc:sldMkLst>
        <pc:spChg chg="mod">
          <ac:chgData name="Teräs Marjo Iin kunta" userId="8e5fc0fe-8451-4ddf-9145-32d5e91da3d2" providerId="ADAL" clId="{E59BAF3E-9569-4D82-9F56-02B558E8111A}" dt="2026-01-28T13:12:15.940" v="124" actId="20577"/>
          <ac:spMkLst>
            <pc:docMk/>
            <pc:sldMk cId="3019107405" sldId="264"/>
            <ac:spMk id="10" creationId="{F114E2E1-183B-4B82-BBB6-892B32B023BC}"/>
          </ac:spMkLst>
        </pc:spChg>
      </pc:sldChg>
      <pc:sldChg chg="modSp mod">
        <pc:chgData name="Teräs Marjo Iin kunta" userId="8e5fc0fe-8451-4ddf-9145-32d5e91da3d2" providerId="ADAL" clId="{E59BAF3E-9569-4D82-9F56-02B558E8111A}" dt="2026-01-27T15:26:11.486" v="37" actId="27636"/>
        <pc:sldMkLst>
          <pc:docMk/>
          <pc:sldMk cId="997515540" sldId="266"/>
        </pc:sldMkLst>
        <pc:spChg chg="mod">
          <ac:chgData name="Teräs Marjo Iin kunta" userId="8e5fc0fe-8451-4ddf-9145-32d5e91da3d2" providerId="ADAL" clId="{E59BAF3E-9569-4D82-9F56-02B558E8111A}" dt="2026-01-27T15:26:11.486" v="37" actId="27636"/>
          <ac:spMkLst>
            <pc:docMk/>
            <pc:sldMk cId="997515540" sldId="266"/>
            <ac:spMk id="3" creationId="{C1F97883-FDB6-B8C3-9117-C3CE28F10DB7}"/>
          </ac:spMkLst>
        </pc:spChg>
      </pc:sldChg>
      <pc:sldChg chg="modSp mod">
        <pc:chgData name="Teräs Marjo Iin kunta" userId="8e5fc0fe-8451-4ddf-9145-32d5e91da3d2" providerId="ADAL" clId="{E59BAF3E-9569-4D82-9F56-02B558E8111A}" dt="2026-01-26T07:43:18.265" v="1" actId="20577"/>
        <pc:sldMkLst>
          <pc:docMk/>
          <pc:sldMk cId="1163810162" sldId="276"/>
        </pc:sldMkLst>
        <pc:spChg chg="mod">
          <ac:chgData name="Teräs Marjo Iin kunta" userId="8e5fc0fe-8451-4ddf-9145-32d5e91da3d2" providerId="ADAL" clId="{E59BAF3E-9569-4D82-9F56-02B558E8111A}" dt="2026-01-26T07:43:18.265" v="1" actId="20577"/>
          <ac:spMkLst>
            <pc:docMk/>
            <pc:sldMk cId="1163810162" sldId="276"/>
            <ac:spMk id="3" creationId="{14C232B9-7D90-4BA5-B5D6-3C50A0653A51}"/>
          </ac:spMkLst>
        </pc:spChg>
      </pc:sldChg>
    </pc:docChg>
  </pc:docChgLst>
  <pc:docChgLst>
    <pc:chgData name="Teräs Marjo Iin kunta" userId="S::marjo.teras@ii.fi::8e5fc0fe-8451-4ddf-9145-32d5e91da3d2" providerId="AD" clId="Web-{05DD39A5-CE35-9C9B-B88C-AF9CA78A67A9}"/>
    <pc:docChg chg="addSld delSld modSld">
      <pc:chgData name="Teräs Marjo Iin kunta" userId="S::marjo.teras@ii.fi::8e5fc0fe-8451-4ddf-9145-32d5e91da3d2" providerId="AD" clId="Web-{05DD39A5-CE35-9C9B-B88C-AF9CA78A67A9}" dt="2026-01-20T12:28:11.892" v="468" actId="20577"/>
      <pc:docMkLst>
        <pc:docMk/>
      </pc:docMkLst>
      <pc:sldChg chg="modSp">
        <pc:chgData name="Teräs Marjo Iin kunta" userId="S::marjo.teras@ii.fi::8e5fc0fe-8451-4ddf-9145-32d5e91da3d2" providerId="AD" clId="Web-{05DD39A5-CE35-9C9B-B88C-AF9CA78A67A9}" dt="2026-01-20T11:49:56.510" v="31" actId="20577"/>
        <pc:sldMkLst>
          <pc:docMk/>
          <pc:sldMk cId="3019107405" sldId="264"/>
        </pc:sldMkLst>
        <pc:spChg chg="mod">
          <ac:chgData name="Teräs Marjo Iin kunta" userId="S::marjo.teras@ii.fi::8e5fc0fe-8451-4ddf-9145-32d5e91da3d2" providerId="AD" clId="Web-{05DD39A5-CE35-9C9B-B88C-AF9CA78A67A9}" dt="2026-01-20T11:49:56.510" v="31" actId="20577"/>
          <ac:spMkLst>
            <pc:docMk/>
            <pc:sldMk cId="3019107405" sldId="264"/>
            <ac:spMk id="10" creationId="{F114E2E1-183B-4B82-BBB6-892B32B023BC}"/>
          </ac:spMkLst>
        </pc:spChg>
      </pc:sldChg>
      <pc:sldChg chg="modSp">
        <pc:chgData name="Teräs Marjo Iin kunta" userId="S::marjo.teras@ii.fi::8e5fc0fe-8451-4ddf-9145-32d5e91da3d2" providerId="AD" clId="Web-{05DD39A5-CE35-9C9B-B88C-AF9CA78A67A9}" dt="2026-01-20T11:51:58.948" v="34" actId="20577"/>
        <pc:sldMkLst>
          <pc:docMk/>
          <pc:sldMk cId="2672154877" sldId="265"/>
        </pc:sldMkLst>
        <pc:spChg chg="mod">
          <ac:chgData name="Teräs Marjo Iin kunta" userId="S::marjo.teras@ii.fi::8e5fc0fe-8451-4ddf-9145-32d5e91da3d2" providerId="AD" clId="Web-{05DD39A5-CE35-9C9B-B88C-AF9CA78A67A9}" dt="2026-01-20T11:51:58.948" v="34" actId="20577"/>
          <ac:spMkLst>
            <pc:docMk/>
            <pc:sldMk cId="2672154877" sldId="265"/>
            <ac:spMk id="8" creationId="{37DDCC1B-4F58-48CD-B9A6-8E8F19DCDB2A}"/>
          </ac:spMkLst>
        </pc:spChg>
      </pc:sldChg>
      <pc:sldChg chg="modSp">
        <pc:chgData name="Teräs Marjo Iin kunta" userId="S::marjo.teras@ii.fi::8e5fc0fe-8451-4ddf-9145-32d5e91da3d2" providerId="AD" clId="Web-{05DD39A5-CE35-9C9B-B88C-AF9CA78A67A9}" dt="2026-01-20T11:49:11.650" v="8" actId="20577"/>
        <pc:sldMkLst>
          <pc:docMk/>
          <pc:sldMk cId="997515540" sldId="266"/>
        </pc:sldMkLst>
        <pc:spChg chg="mod">
          <ac:chgData name="Teräs Marjo Iin kunta" userId="S::marjo.teras@ii.fi::8e5fc0fe-8451-4ddf-9145-32d5e91da3d2" providerId="AD" clId="Web-{05DD39A5-CE35-9C9B-B88C-AF9CA78A67A9}" dt="2026-01-20T11:49:01.088" v="1" actId="20577"/>
          <ac:spMkLst>
            <pc:docMk/>
            <pc:sldMk cId="997515540" sldId="266"/>
            <ac:spMk id="2" creationId="{D0DD2630-291E-E3F5-0199-5E76B09A571B}"/>
          </ac:spMkLst>
        </pc:spChg>
        <pc:spChg chg="mod">
          <ac:chgData name="Teräs Marjo Iin kunta" userId="S::marjo.teras@ii.fi::8e5fc0fe-8451-4ddf-9145-32d5e91da3d2" providerId="AD" clId="Web-{05DD39A5-CE35-9C9B-B88C-AF9CA78A67A9}" dt="2026-01-20T11:49:11.650" v="8" actId="20577"/>
          <ac:spMkLst>
            <pc:docMk/>
            <pc:sldMk cId="997515540" sldId="266"/>
            <ac:spMk id="3" creationId="{C1F97883-FDB6-B8C3-9117-C3CE28F10DB7}"/>
          </ac:spMkLst>
        </pc:spChg>
      </pc:sldChg>
      <pc:sldChg chg="modSp">
        <pc:chgData name="Teräs Marjo Iin kunta" userId="S::marjo.teras@ii.fi::8e5fc0fe-8451-4ddf-9145-32d5e91da3d2" providerId="AD" clId="Web-{05DD39A5-CE35-9C9B-B88C-AF9CA78A67A9}" dt="2026-01-20T12:28:11.892" v="468" actId="20577"/>
        <pc:sldMkLst>
          <pc:docMk/>
          <pc:sldMk cId="139534545" sldId="267"/>
        </pc:sldMkLst>
        <pc:spChg chg="mod">
          <ac:chgData name="Teräs Marjo Iin kunta" userId="S::marjo.teras@ii.fi::8e5fc0fe-8451-4ddf-9145-32d5e91da3d2" providerId="AD" clId="Web-{05DD39A5-CE35-9C9B-B88C-AF9CA78A67A9}" dt="2026-01-20T11:56:22.543" v="47" actId="14100"/>
          <ac:spMkLst>
            <pc:docMk/>
            <pc:sldMk cId="139534545" sldId="267"/>
            <ac:spMk id="2" creationId="{A41BE926-30F0-4B4D-BD39-82AFFFC354E3}"/>
          </ac:spMkLst>
        </pc:spChg>
        <pc:spChg chg="mod">
          <ac:chgData name="Teräs Marjo Iin kunta" userId="S::marjo.teras@ii.fi::8e5fc0fe-8451-4ddf-9145-32d5e91da3d2" providerId="AD" clId="Web-{05DD39A5-CE35-9C9B-B88C-AF9CA78A67A9}" dt="2026-01-20T12:28:11.892" v="468" actId="20577"/>
          <ac:spMkLst>
            <pc:docMk/>
            <pc:sldMk cId="139534545" sldId="267"/>
            <ac:spMk id="3" creationId="{3AC23B21-ED82-48D4-83FD-1EA3BCBD1247}"/>
          </ac:spMkLst>
        </pc:spChg>
      </pc:sldChg>
      <pc:sldChg chg="del">
        <pc:chgData name="Teräs Marjo Iin kunta" userId="S::marjo.teras@ii.fi::8e5fc0fe-8451-4ddf-9145-32d5e91da3d2" providerId="AD" clId="Web-{05DD39A5-CE35-9C9B-B88C-AF9CA78A67A9}" dt="2026-01-20T12:24:53.360" v="435"/>
        <pc:sldMkLst>
          <pc:docMk/>
          <pc:sldMk cId="1714440597" sldId="268"/>
        </pc:sldMkLst>
      </pc:sldChg>
      <pc:sldChg chg="del">
        <pc:chgData name="Teräs Marjo Iin kunta" userId="S::marjo.teras@ii.fi::8e5fc0fe-8451-4ddf-9145-32d5e91da3d2" providerId="AD" clId="Web-{05DD39A5-CE35-9C9B-B88C-AF9CA78A67A9}" dt="2026-01-20T12:24:59.391" v="436"/>
        <pc:sldMkLst>
          <pc:docMk/>
          <pc:sldMk cId="1923423652" sldId="269"/>
        </pc:sldMkLst>
      </pc:sldChg>
      <pc:sldChg chg="del">
        <pc:chgData name="Teräs Marjo Iin kunta" userId="S::marjo.teras@ii.fi::8e5fc0fe-8451-4ddf-9145-32d5e91da3d2" providerId="AD" clId="Web-{05DD39A5-CE35-9C9B-B88C-AF9CA78A67A9}" dt="2026-01-20T12:25:19.501" v="437"/>
        <pc:sldMkLst>
          <pc:docMk/>
          <pc:sldMk cId="176202177" sldId="270"/>
        </pc:sldMkLst>
      </pc:sldChg>
      <pc:sldChg chg="del">
        <pc:chgData name="Teräs Marjo Iin kunta" userId="S::marjo.teras@ii.fi::8e5fc0fe-8451-4ddf-9145-32d5e91da3d2" providerId="AD" clId="Web-{05DD39A5-CE35-9C9B-B88C-AF9CA78A67A9}" dt="2026-01-20T12:25:26.954" v="438"/>
        <pc:sldMkLst>
          <pc:docMk/>
          <pc:sldMk cId="1065057262" sldId="271"/>
        </pc:sldMkLst>
      </pc:sldChg>
      <pc:sldChg chg="del">
        <pc:chgData name="Teräs Marjo Iin kunta" userId="S::marjo.teras@ii.fi::8e5fc0fe-8451-4ddf-9145-32d5e91da3d2" providerId="AD" clId="Web-{05DD39A5-CE35-9C9B-B88C-AF9CA78A67A9}" dt="2026-01-20T12:25:32.985" v="439"/>
        <pc:sldMkLst>
          <pc:docMk/>
          <pc:sldMk cId="2908015772" sldId="272"/>
        </pc:sldMkLst>
      </pc:sldChg>
      <pc:sldChg chg="del">
        <pc:chgData name="Teräs Marjo Iin kunta" userId="S::marjo.teras@ii.fi::8e5fc0fe-8451-4ddf-9145-32d5e91da3d2" providerId="AD" clId="Web-{05DD39A5-CE35-9C9B-B88C-AF9CA78A67A9}" dt="2026-01-20T12:25:40.095" v="440"/>
        <pc:sldMkLst>
          <pc:docMk/>
          <pc:sldMk cId="1704497992" sldId="273"/>
        </pc:sldMkLst>
      </pc:sldChg>
      <pc:sldChg chg="del">
        <pc:chgData name="Teräs Marjo Iin kunta" userId="S::marjo.teras@ii.fi::8e5fc0fe-8451-4ddf-9145-32d5e91da3d2" providerId="AD" clId="Web-{05DD39A5-CE35-9C9B-B88C-AF9CA78A67A9}" dt="2026-01-20T12:25:45.814" v="441"/>
        <pc:sldMkLst>
          <pc:docMk/>
          <pc:sldMk cId="3803930861" sldId="274"/>
        </pc:sldMkLst>
      </pc:sldChg>
      <pc:sldChg chg="modSp new">
        <pc:chgData name="Teräs Marjo Iin kunta" userId="S::marjo.teras@ii.fi::8e5fc0fe-8451-4ddf-9145-32d5e91da3d2" providerId="AD" clId="Web-{05DD39A5-CE35-9C9B-B88C-AF9CA78A67A9}" dt="2026-01-20T12:24:44.032" v="434" actId="20577"/>
        <pc:sldMkLst>
          <pc:docMk/>
          <pc:sldMk cId="823231611" sldId="282"/>
        </pc:sldMkLst>
        <pc:spChg chg="mod">
          <ac:chgData name="Teräs Marjo Iin kunta" userId="S::marjo.teras@ii.fi::8e5fc0fe-8451-4ddf-9145-32d5e91da3d2" providerId="AD" clId="Web-{05DD39A5-CE35-9C9B-B88C-AF9CA78A67A9}" dt="2026-01-20T12:02:42.419" v="119" actId="20577"/>
          <ac:spMkLst>
            <pc:docMk/>
            <pc:sldMk cId="823231611" sldId="282"/>
            <ac:spMk id="2" creationId="{34413011-D73F-19C7-E168-219D06FD427B}"/>
          </ac:spMkLst>
        </pc:spChg>
        <pc:spChg chg="mod">
          <ac:chgData name="Teräs Marjo Iin kunta" userId="S::marjo.teras@ii.fi::8e5fc0fe-8451-4ddf-9145-32d5e91da3d2" providerId="AD" clId="Web-{05DD39A5-CE35-9C9B-B88C-AF9CA78A67A9}" dt="2026-01-20T12:24:44.032" v="434" actId="20577"/>
          <ac:spMkLst>
            <pc:docMk/>
            <pc:sldMk cId="823231611" sldId="282"/>
            <ac:spMk id="3" creationId="{8975A47E-45FA-6206-1418-7B2D9A268F49}"/>
          </ac:spMkLst>
        </pc:spChg>
      </pc:sldChg>
      <pc:sldChg chg="addSp delSp modSp new">
        <pc:chgData name="Teräs Marjo Iin kunta" userId="S::marjo.teras@ii.fi::8e5fc0fe-8451-4ddf-9145-32d5e91da3d2" providerId="AD" clId="Web-{05DD39A5-CE35-9C9B-B88C-AF9CA78A67A9}" dt="2026-01-20T12:22:03.922" v="394" actId="20577"/>
        <pc:sldMkLst>
          <pc:docMk/>
          <pc:sldMk cId="1801188480" sldId="283"/>
        </pc:sldMkLst>
        <pc:spChg chg="mod">
          <ac:chgData name="Teräs Marjo Iin kunta" userId="S::marjo.teras@ii.fi::8e5fc0fe-8451-4ddf-9145-32d5e91da3d2" providerId="AD" clId="Web-{05DD39A5-CE35-9C9B-B88C-AF9CA78A67A9}" dt="2026-01-20T12:10:21.108" v="195"/>
          <ac:spMkLst>
            <pc:docMk/>
            <pc:sldMk cId="1801188480" sldId="283"/>
            <ac:spMk id="2" creationId="{9818DB8F-9661-9BBB-38B9-FFA2FB27F298}"/>
          </ac:spMkLst>
        </pc:spChg>
        <pc:spChg chg="del mod">
          <ac:chgData name="Teräs Marjo Iin kunta" userId="S::marjo.teras@ii.fi::8e5fc0fe-8451-4ddf-9145-32d5e91da3d2" providerId="AD" clId="Web-{05DD39A5-CE35-9C9B-B88C-AF9CA78A67A9}" dt="2026-01-20T12:10:21.108" v="195"/>
          <ac:spMkLst>
            <pc:docMk/>
            <pc:sldMk cId="1801188480" sldId="283"/>
            <ac:spMk id="3" creationId="{CAE6233C-21CC-1E4B-1745-3D40A575D7B3}"/>
          </ac:spMkLst>
        </pc:spChg>
        <pc:spChg chg="del">
          <ac:chgData name="Teräs Marjo Iin kunta" userId="S::marjo.teras@ii.fi::8e5fc0fe-8451-4ddf-9145-32d5e91da3d2" providerId="AD" clId="Web-{05DD39A5-CE35-9C9B-B88C-AF9CA78A67A9}" dt="2026-01-20T12:09:57.576" v="192"/>
          <ac:spMkLst>
            <pc:docMk/>
            <pc:sldMk cId="1801188480" sldId="283"/>
            <ac:spMk id="4" creationId="{DA609FEC-FAA3-76A0-C693-D81CB4F0D9E4}"/>
          </ac:spMkLst>
        </pc:spChg>
        <pc:spChg chg="add mod">
          <ac:chgData name="Teräs Marjo Iin kunta" userId="S::marjo.teras@ii.fi::8e5fc0fe-8451-4ddf-9145-32d5e91da3d2" providerId="AD" clId="Web-{05DD39A5-CE35-9C9B-B88C-AF9CA78A67A9}" dt="2026-01-20T12:22:03.922" v="394" actId="20577"/>
          <ac:spMkLst>
            <pc:docMk/>
            <pc:sldMk cId="1801188480" sldId="283"/>
            <ac:spMk id="10" creationId="{0FCC197B-E397-E9AE-727F-8DEFF5B0CC29}"/>
          </ac:spMkLst>
        </pc:spChg>
        <pc:picChg chg="add mod ord">
          <ac:chgData name="Teräs Marjo Iin kunta" userId="S::marjo.teras@ii.fi::8e5fc0fe-8451-4ddf-9145-32d5e91da3d2" providerId="AD" clId="Web-{05DD39A5-CE35-9C9B-B88C-AF9CA78A67A9}" dt="2026-01-20T12:10:21.108" v="195"/>
          <ac:picMkLst>
            <pc:docMk/>
            <pc:sldMk cId="1801188480" sldId="283"/>
            <ac:picMk id="5" creationId="{A5CB6F9A-6BF2-30F6-E6D1-A788FF0635BF}"/>
          </ac:picMkLst>
        </pc:picChg>
      </pc:sldChg>
    </pc:docChg>
  </pc:docChgLst>
  <pc:docChgLst>
    <pc:chgData name="Teräs Marjo Iin kunta" userId="S::marjo.teras@ii.fi::8e5fc0fe-8451-4ddf-9145-32d5e91da3d2" providerId="AD" clId="Web-{F2D1408F-2DCA-D805-2BE7-02F89A8439CE}"/>
    <pc:docChg chg="delSld modSld">
      <pc:chgData name="Teräs Marjo Iin kunta" userId="S::marjo.teras@ii.fi::8e5fc0fe-8451-4ddf-9145-32d5e91da3d2" providerId="AD" clId="Web-{F2D1408F-2DCA-D805-2BE7-02F89A8439CE}" dt="2026-01-21T11:29:08.156" v="28" actId="20577"/>
      <pc:docMkLst>
        <pc:docMk/>
      </pc:docMkLst>
      <pc:sldChg chg="modSp">
        <pc:chgData name="Teräs Marjo Iin kunta" userId="S::marjo.teras@ii.fi::8e5fc0fe-8451-4ddf-9145-32d5e91da3d2" providerId="AD" clId="Web-{F2D1408F-2DCA-D805-2BE7-02F89A8439CE}" dt="2026-01-21T09:27:31.712" v="14" actId="20577"/>
        <pc:sldMkLst>
          <pc:docMk/>
          <pc:sldMk cId="2672154877" sldId="265"/>
        </pc:sldMkLst>
        <pc:spChg chg="mod">
          <ac:chgData name="Teräs Marjo Iin kunta" userId="S::marjo.teras@ii.fi::8e5fc0fe-8451-4ddf-9145-32d5e91da3d2" providerId="AD" clId="Web-{F2D1408F-2DCA-D805-2BE7-02F89A8439CE}" dt="2026-01-21T09:27:31.712" v="14" actId="20577"/>
          <ac:spMkLst>
            <pc:docMk/>
            <pc:sldMk cId="2672154877" sldId="265"/>
            <ac:spMk id="8" creationId="{37DDCC1B-4F58-48CD-B9A6-8E8F19DCDB2A}"/>
          </ac:spMkLst>
        </pc:spChg>
      </pc:sldChg>
      <pc:sldChg chg="del">
        <pc:chgData name="Teräs Marjo Iin kunta" userId="S::marjo.teras@ii.fi::8e5fc0fe-8451-4ddf-9145-32d5e91da3d2" providerId="AD" clId="Web-{F2D1408F-2DCA-D805-2BE7-02F89A8439CE}" dt="2026-01-21T10:59:55.194" v="15"/>
        <pc:sldMkLst>
          <pc:docMk/>
          <pc:sldMk cId="2145632253" sldId="278"/>
        </pc:sldMkLst>
      </pc:sldChg>
      <pc:sldChg chg="del">
        <pc:chgData name="Teräs Marjo Iin kunta" userId="S::marjo.teras@ii.fi::8e5fc0fe-8451-4ddf-9145-32d5e91da3d2" providerId="AD" clId="Web-{F2D1408F-2DCA-D805-2BE7-02F89A8439CE}" dt="2026-01-21T10:59:57.304" v="16"/>
        <pc:sldMkLst>
          <pc:docMk/>
          <pc:sldMk cId="1333315528" sldId="279"/>
        </pc:sldMkLst>
      </pc:sldChg>
      <pc:sldChg chg="del">
        <pc:chgData name="Teräs Marjo Iin kunta" userId="S::marjo.teras@ii.fi::8e5fc0fe-8451-4ddf-9145-32d5e91da3d2" providerId="AD" clId="Web-{F2D1408F-2DCA-D805-2BE7-02F89A8439CE}" dt="2026-01-21T10:59:59.272" v="17"/>
        <pc:sldMkLst>
          <pc:docMk/>
          <pc:sldMk cId="97557871" sldId="281"/>
        </pc:sldMkLst>
      </pc:sldChg>
      <pc:sldChg chg="modSp">
        <pc:chgData name="Teräs Marjo Iin kunta" userId="S::marjo.teras@ii.fi::8e5fc0fe-8451-4ddf-9145-32d5e91da3d2" providerId="AD" clId="Web-{F2D1408F-2DCA-D805-2BE7-02F89A8439CE}" dt="2026-01-21T11:29:08.156" v="28" actId="20577"/>
        <pc:sldMkLst>
          <pc:docMk/>
          <pc:sldMk cId="1801188480" sldId="283"/>
        </pc:sldMkLst>
        <pc:spChg chg="mod">
          <ac:chgData name="Teräs Marjo Iin kunta" userId="S::marjo.teras@ii.fi::8e5fc0fe-8451-4ddf-9145-32d5e91da3d2" providerId="AD" clId="Web-{F2D1408F-2DCA-D805-2BE7-02F89A8439CE}" dt="2026-01-21T11:29:08.156" v="28" actId="20577"/>
          <ac:spMkLst>
            <pc:docMk/>
            <pc:sldMk cId="1801188480" sldId="283"/>
            <ac:spMk id="10" creationId="{0FCC197B-E397-E9AE-727F-8DEFF5B0CC2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1.pd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1.pd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1.pd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1.pdf"/></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321408" y="1602420"/>
            <a:ext cx="5744749" cy="1826581"/>
          </a:xfrm>
        </p:spPr>
        <p:txBody>
          <a:bodyPr anchor="b">
            <a:normAutofit/>
          </a:bodyPr>
          <a:lstStyle>
            <a:lvl1pPr algn="l">
              <a:defRPr sz="3200" b="0" cap="none">
                <a:latin typeface="+mj-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2374438" y="3470367"/>
            <a:ext cx="5744749" cy="860400"/>
          </a:xfrm>
        </p:spPr>
        <p:txBody>
          <a:bodyPr anchor="t">
            <a:normAutofit/>
          </a:bodyPr>
          <a:lstStyle>
            <a:lvl1pPr marL="0" indent="0" algn="l">
              <a:buNone/>
              <a:defRPr sz="1800">
                <a:solidFill>
                  <a:schemeClr val="tx1">
                    <a:lumMod val="50000"/>
                    <a:lumOff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pic>
        <p:nvPicPr>
          <p:cNvPr id="5" name="Kuva 4">
            <a:extLst>
              <a:ext uri="{FF2B5EF4-FFF2-40B4-BE49-F238E27FC236}">
                <a16:creationId xmlns:a16="http://schemas.microsoft.com/office/drawing/2014/main" id="{172C7C70-40C0-3C60-26F7-0579E3C38F8E}"/>
              </a:ext>
            </a:extLst>
          </p:cNvPr>
          <p:cNvPicPr>
            <a:picLocks noChangeAspect="1"/>
          </p:cNvPicPr>
          <p:nvPr userDrawn="1"/>
        </p:nvPicPr>
        <p:blipFill>
          <a:blip r:embed="rId2"/>
          <a:stretch>
            <a:fillRect/>
          </a:stretch>
        </p:blipFill>
        <p:spPr>
          <a:xfrm>
            <a:off x="480610" y="83129"/>
            <a:ext cx="1379912" cy="1379912"/>
          </a:xfrm>
          <a:prstGeom prst="rect">
            <a:avLst/>
          </a:prstGeom>
        </p:spPr>
      </p:pic>
    </p:spTree>
    <p:extLst>
      <p:ext uri="{BB962C8B-B14F-4D97-AF65-F5344CB8AC3E}">
        <p14:creationId xmlns:p14="http://schemas.microsoft.com/office/powerpoint/2010/main" val="155003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a:xfrm>
            <a:off x="7207011" y="6041364"/>
            <a:ext cx="912176" cy="365125"/>
          </a:xfrm>
          <a:prstGeom prst="rect">
            <a:avLst/>
          </a:prstGeom>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a:xfrm>
            <a:off x="812799" y="6041364"/>
            <a:ext cx="616396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2902" y="6041364"/>
            <a:ext cx="683517" cy="365125"/>
          </a:xfrm>
          <a:prstGeom prst="rect">
            <a:avLst/>
          </a:prstGeom>
        </p:spPr>
        <p:txBody>
          <a:bodyPr/>
          <a:lstStyle/>
          <a:p>
            <a:fld id="{D57F1E4F-1CFF-5643-939E-217C01CDF565}" type="slidenum">
              <a:rPr lang="en-US" smtClean="0"/>
              <a:pPr/>
              <a:t>‹#›</a:t>
            </a:fld>
            <a:endParaRPr lang="en-US" dirty="0"/>
          </a:p>
        </p:txBody>
      </p:sp>
      <p:pic>
        <p:nvPicPr>
          <p:cNvPr id="18" name="Picture 3">
            <a:extLst>
              <a:ext uri="{FF2B5EF4-FFF2-40B4-BE49-F238E27FC236}">
                <a16:creationId xmlns:a16="http://schemas.microsoft.com/office/drawing/2014/main" id="{83238F12-02B4-CCAE-D6BF-D3A726DFB4DE}"/>
              </a:ext>
            </a:extLst>
          </p:cNvPr>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812799" y="6223926"/>
            <a:ext cx="10026997" cy="494611"/>
          </a:xfrm>
          <a:prstGeom prst="rect">
            <a:avLst/>
          </a:prstGeom>
          <a:noFill/>
          <a:ln w="9525">
            <a:noFill/>
            <a:miter lim="800000"/>
            <a:headEnd/>
            <a:tailEnd/>
          </a:ln>
          <a:effectLst/>
        </p:spPr>
      </p:pic>
    </p:spTree>
    <p:extLst>
      <p:ext uri="{BB962C8B-B14F-4D97-AF65-F5344CB8AC3E}">
        <p14:creationId xmlns:p14="http://schemas.microsoft.com/office/powerpoint/2010/main" val="238975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fi-FI"/>
              <a:t>Muokkaa ots. perustyyl. napsautt.</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a:xfrm>
            <a:off x="7207011" y="6041364"/>
            <a:ext cx="912176" cy="365125"/>
          </a:xfrm>
          <a:prstGeom prst="rect">
            <a:avLst/>
          </a:prstGeom>
        </p:spPr>
        <p:txBody>
          <a:bodyPr/>
          <a:lstStyle/>
          <a:p>
            <a:fld id="{EB712588-04B1-427B-82EE-E8DB90309F08}" type="datetimeFigureOut">
              <a:rPr lang="en-US" smtClean="0"/>
              <a:t>1/28/2026</a:t>
            </a:fld>
            <a:endParaRPr lang="en-US" dirty="0"/>
          </a:p>
        </p:txBody>
      </p:sp>
      <p:sp>
        <p:nvSpPr>
          <p:cNvPr id="6" name="Footer Placeholder 5"/>
          <p:cNvSpPr>
            <a:spLocks noGrp="1"/>
          </p:cNvSpPr>
          <p:nvPr>
            <p:ph type="ftr" sz="quarter" idx="11"/>
          </p:nvPr>
        </p:nvSpPr>
        <p:spPr>
          <a:xfrm>
            <a:off x="812799" y="6041364"/>
            <a:ext cx="616396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2902" y="6041364"/>
            <a:ext cx="683517" cy="365125"/>
          </a:xfrm>
          <a:prstGeom prst="rect">
            <a:avLst/>
          </a:prstGeom>
        </p:spPr>
        <p:txBody>
          <a:bodyPr/>
          <a:lstStyle/>
          <a:p>
            <a:fld id="{6FF9F0C5-380F-41C2-899A-BAC0F0927E16}" type="slidenum">
              <a:rPr lang="en-US" smtClean="0"/>
              <a:t>‹#›</a:t>
            </a:fld>
            <a:endParaRPr lang="en-US" dirty="0"/>
          </a:p>
        </p:txBody>
      </p:sp>
      <p:pic>
        <p:nvPicPr>
          <p:cNvPr id="16" name="Picture 3">
            <a:extLst>
              <a:ext uri="{FF2B5EF4-FFF2-40B4-BE49-F238E27FC236}">
                <a16:creationId xmlns:a16="http://schemas.microsoft.com/office/drawing/2014/main" id="{FA9D8F00-56F1-09EC-162C-FE8EA9400341}"/>
              </a:ext>
            </a:extLst>
          </p:cNvPr>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812799" y="6223926"/>
            <a:ext cx="10026997" cy="494611"/>
          </a:xfrm>
          <a:prstGeom prst="rect">
            <a:avLst/>
          </a:prstGeom>
          <a:noFill/>
          <a:ln w="9525">
            <a:noFill/>
            <a:miter lim="800000"/>
            <a:headEnd/>
            <a:tailEnd/>
          </a:ln>
          <a:effectLst/>
        </p:spPr>
      </p:pic>
    </p:spTree>
    <p:extLst>
      <p:ext uri="{BB962C8B-B14F-4D97-AF65-F5344CB8AC3E}">
        <p14:creationId xmlns:p14="http://schemas.microsoft.com/office/powerpoint/2010/main" val="271897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a:xfrm>
            <a:off x="7207011" y="6041364"/>
            <a:ext cx="912176" cy="365125"/>
          </a:xfrm>
          <a:prstGeom prst="rect">
            <a:avLst/>
          </a:prstGeom>
        </p:spPr>
        <p:txBody>
          <a:bodyPr/>
          <a:lstStyle/>
          <a:p>
            <a:fld id="{B61BEF0D-F0BB-DE4B-95CE-6DB70DBA9567}" type="datetimeFigureOut">
              <a:rPr lang="en-US" smtClean="0"/>
              <a:pPr/>
              <a:t>1/28/2026</a:t>
            </a:fld>
            <a:endParaRPr lang="en-US" dirty="0"/>
          </a:p>
        </p:txBody>
      </p:sp>
      <p:sp>
        <p:nvSpPr>
          <p:cNvPr id="8" name="Footer Placeholder 7"/>
          <p:cNvSpPr>
            <a:spLocks noGrp="1"/>
          </p:cNvSpPr>
          <p:nvPr>
            <p:ph type="ftr" sz="quarter" idx="11"/>
          </p:nvPr>
        </p:nvSpPr>
        <p:spPr>
          <a:xfrm>
            <a:off x="812799" y="6041364"/>
            <a:ext cx="616396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2902" y="6041364"/>
            <a:ext cx="683517" cy="365125"/>
          </a:xfrm>
          <a:prstGeom prst="rect">
            <a:avLst/>
          </a:prstGeom>
        </p:spPr>
        <p:txBody>
          <a:bodyPr/>
          <a:lstStyle/>
          <a:p>
            <a:fld id="{D57F1E4F-1CFF-5643-939E-217C01CDF565}" type="slidenum">
              <a:rPr lang="en-US" smtClean="0"/>
              <a:pPr/>
              <a:t>‹#›</a:t>
            </a:fld>
            <a:endParaRPr lang="en-US" dirty="0"/>
          </a:p>
        </p:txBody>
      </p:sp>
      <p:pic>
        <p:nvPicPr>
          <p:cNvPr id="17" name="Picture 3">
            <a:extLst>
              <a:ext uri="{FF2B5EF4-FFF2-40B4-BE49-F238E27FC236}">
                <a16:creationId xmlns:a16="http://schemas.microsoft.com/office/drawing/2014/main" id="{CC062495-366F-5BE2-0E60-90E152978B9C}"/>
              </a:ext>
            </a:extLst>
          </p:cNvPr>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812799" y="6223926"/>
            <a:ext cx="10026997" cy="494611"/>
          </a:xfrm>
          <a:prstGeom prst="rect">
            <a:avLst/>
          </a:prstGeom>
          <a:noFill/>
          <a:ln w="9525">
            <a:noFill/>
            <a:miter lim="800000"/>
            <a:headEnd/>
            <a:tailEnd/>
          </a:ln>
          <a:effectLst/>
        </p:spPr>
      </p:pic>
    </p:spTree>
    <p:extLst>
      <p:ext uri="{BB962C8B-B14F-4D97-AF65-F5344CB8AC3E}">
        <p14:creationId xmlns:p14="http://schemas.microsoft.com/office/powerpoint/2010/main" val="165204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a:xfrm>
            <a:off x="7207011" y="6041364"/>
            <a:ext cx="912176" cy="365125"/>
          </a:xfrm>
          <a:prstGeom prst="rect">
            <a:avLst/>
          </a:prstGeom>
        </p:spPr>
        <p:txBody>
          <a:bodyPr/>
          <a:lstStyle/>
          <a:p>
            <a:fld id="{B61BEF0D-F0BB-DE4B-95CE-6DB70DBA9567}" type="datetimeFigureOut">
              <a:rPr lang="en-US" smtClean="0"/>
              <a:pPr/>
              <a:t>1/28/2026</a:t>
            </a:fld>
            <a:endParaRPr lang="en-US" dirty="0"/>
          </a:p>
        </p:txBody>
      </p:sp>
      <p:sp>
        <p:nvSpPr>
          <p:cNvPr id="4" name="Alatunnisteen paikkamerkki 3"/>
          <p:cNvSpPr>
            <a:spLocks noGrp="1"/>
          </p:cNvSpPr>
          <p:nvPr>
            <p:ph type="ftr" sz="quarter" idx="11"/>
          </p:nvPr>
        </p:nvSpPr>
        <p:spPr>
          <a:xfrm>
            <a:off x="812799" y="6041364"/>
            <a:ext cx="6163964" cy="365125"/>
          </a:xfrm>
          <a:prstGeom prst="rect">
            <a:avLst/>
          </a:prstGeom>
        </p:spPr>
        <p:txBody>
          <a:bodyPr/>
          <a:lstStyle/>
          <a:p>
            <a:endParaRPr lang="en-US" dirty="0"/>
          </a:p>
        </p:txBody>
      </p:sp>
      <p:sp>
        <p:nvSpPr>
          <p:cNvPr id="5" name="Dian numeron paikkamerkki 4"/>
          <p:cNvSpPr>
            <a:spLocks noGrp="1"/>
          </p:cNvSpPr>
          <p:nvPr>
            <p:ph type="sldNum" sz="quarter" idx="12"/>
          </p:nvPr>
        </p:nvSpPr>
        <p:spPr>
          <a:xfrm>
            <a:off x="8592902" y="6041364"/>
            <a:ext cx="683517" cy="365125"/>
          </a:xfrm>
          <a:prstGeom prst="rect">
            <a:avLst/>
          </a:prstGeom>
        </p:spPr>
        <p:txBody>
          <a:bodyPr/>
          <a:lstStyle/>
          <a:p>
            <a:fld id="{D57F1E4F-1CFF-5643-939E-217C01CDF565}" type="slidenum">
              <a:rPr lang="en-US" smtClean="0"/>
              <a:pPr/>
              <a:t>‹#›</a:t>
            </a:fld>
            <a:endParaRPr lang="en-US" dirty="0"/>
          </a:p>
        </p:txBody>
      </p:sp>
      <p:pic>
        <p:nvPicPr>
          <p:cNvPr id="11" name="Picture 3">
            <a:extLst>
              <a:ext uri="{FF2B5EF4-FFF2-40B4-BE49-F238E27FC236}">
                <a16:creationId xmlns:a16="http://schemas.microsoft.com/office/drawing/2014/main" id="{AF4A4CEE-17A2-FF3D-289C-82FDBE3ED1B0}"/>
              </a:ext>
            </a:extLst>
          </p:cNvPr>
          <p:cNvPicPr>
            <a:picLocks noChangeAspect="1" noChangeArrowheads="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812799" y="6223926"/>
            <a:ext cx="10026997" cy="494611"/>
          </a:xfrm>
          <a:prstGeom prst="rect">
            <a:avLst/>
          </a:prstGeom>
          <a:noFill/>
          <a:ln w="9525">
            <a:noFill/>
            <a:miter lim="800000"/>
            <a:headEnd/>
            <a:tailEnd/>
          </a:ln>
          <a:effectLst/>
        </p:spPr>
      </p:pic>
    </p:spTree>
    <p:extLst>
      <p:ext uri="{BB962C8B-B14F-4D97-AF65-F5344CB8AC3E}">
        <p14:creationId xmlns:p14="http://schemas.microsoft.com/office/powerpoint/2010/main" val="3033099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Kuva 6">
            <a:extLst>
              <a:ext uri="{FF2B5EF4-FFF2-40B4-BE49-F238E27FC236}">
                <a16:creationId xmlns:a16="http://schemas.microsoft.com/office/drawing/2014/main" id="{20B4164E-9613-FD47-8B01-5C684759622D}"/>
              </a:ext>
            </a:extLst>
          </p:cNvPr>
          <p:cNvPicPr>
            <a:picLocks noChangeAspect="1"/>
          </p:cNvPicPr>
          <p:nvPr userDrawn="1"/>
        </p:nvPicPr>
        <p:blipFill>
          <a:blip r:embed="rId7"/>
          <a:stretch>
            <a:fillRect/>
          </a:stretch>
        </p:blipFill>
        <p:spPr>
          <a:xfrm>
            <a:off x="0" y="0"/>
            <a:ext cx="9700142" cy="6858000"/>
          </a:xfrm>
          <a:prstGeom prst="rect">
            <a:avLst/>
          </a:prstGeom>
        </p:spPr>
      </p:pic>
    </p:spTree>
    <p:extLst>
      <p:ext uri="{BB962C8B-B14F-4D97-AF65-F5344CB8AC3E}">
        <p14:creationId xmlns:p14="http://schemas.microsoft.com/office/powerpoint/2010/main" val="1751913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j-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j-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j-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j-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j-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sivistyspalvelut@ii.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ii.oncloudos.com/cgi/DREQUEST.PHP?page=meetingitem&amp;id=2025677-7"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D62142C-BD44-4EB0-B0C6-5B3B9EF2F48A}"/>
              </a:ext>
            </a:extLst>
          </p:cNvPr>
          <p:cNvPicPr>
            <a:picLocks noChangeAspect="1"/>
          </p:cNvPicPr>
          <p:nvPr/>
        </p:nvPicPr>
        <p:blipFill>
          <a:blip r:embed="rId2"/>
          <a:stretch>
            <a:fillRect/>
          </a:stretch>
        </p:blipFill>
        <p:spPr>
          <a:xfrm>
            <a:off x="5548156" y="127234"/>
            <a:ext cx="6520798" cy="6520798"/>
          </a:xfrm>
          <a:prstGeom prst="rect">
            <a:avLst/>
          </a:prstGeom>
          <a:ln>
            <a:noFill/>
          </a:ln>
          <a:effectLst>
            <a:softEdge rad="112500"/>
          </a:effectLst>
        </p:spPr>
      </p:pic>
      <p:sp>
        <p:nvSpPr>
          <p:cNvPr id="2" name="Otsikko 1">
            <a:extLst>
              <a:ext uri="{FF2B5EF4-FFF2-40B4-BE49-F238E27FC236}">
                <a16:creationId xmlns:a16="http://schemas.microsoft.com/office/drawing/2014/main" id="{D0DD2630-291E-E3F5-0199-5E76B09A571B}"/>
              </a:ext>
            </a:extLst>
          </p:cNvPr>
          <p:cNvSpPr>
            <a:spLocks noGrp="1"/>
          </p:cNvSpPr>
          <p:nvPr>
            <p:ph type="title"/>
          </p:nvPr>
        </p:nvSpPr>
        <p:spPr>
          <a:xfrm>
            <a:off x="1721224" y="1602420"/>
            <a:ext cx="6344933" cy="1826581"/>
          </a:xfrm>
        </p:spPr>
        <p:txBody>
          <a:bodyPr/>
          <a:lstStyle/>
          <a:p>
            <a:r>
              <a:rPr lang="fi-FI" dirty="0"/>
              <a:t>ESIOPETUS IISSÄ</a:t>
            </a:r>
            <a:br>
              <a:rPr lang="fi-FI" dirty="0"/>
            </a:br>
            <a:r>
              <a:rPr lang="fi-FI" dirty="0"/>
              <a:t>2026-2027</a:t>
            </a:r>
          </a:p>
        </p:txBody>
      </p:sp>
      <p:sp>
        <p:nvSpPr>
          <p:cNvPr id="3" name="Tekstin paikkamerkki 2">
            <a:extLst>
              <a:ext uri="{FF2B5EF4-FFF2-40B4-BE49-F238E27FC236}">
                <a16:creationId xmlns:a16="http://schemas.microsoft.com/office/drawing/2014/main" id="{C1F97883-FDB6-B8C3-9117-C3CE28F10DB7}"/>
              </a:ext>
            </a:extLst>
          </p:cNvPr>
          <p:cNvSpPr>
            <a:spLocks noGrp="1"/>
          </p:cNvSpPr>
          <p:nvPr>
            <p:ph type="body" idx="1"/>
          </p:nvPr>
        </p:nvSpPr>
        <p:spPr>
          <a:xfrm>
            <a:off x="1721224" y="3470367"/>
            <a:ext cx="6397963" cy="1433820"/>
          </a:xfrm>
        </p:spPr>
        <p:txBody>
          <a:bodyPr>
            <a:normAutofit/>
          </a:bodyPr>
          <a:lstStyle/>
          <a:p>
            <a:r>
              <a:rPr lang="fi-FI" dirty="0"/>
              <a:t>INFO 27.1.2026</a:t>
            </a:r>
          </a:p>
          <a:p>
            <a:r>
              <a:rPr lang="fi-FI" dirty="0"/>
              <a:t>Marjo Teräs</a:t>
            </a:r>
          </a:p>
          <a:p>
            <a:r>
              <a:rPr lang="fi-FI" dirty="0"/>
              <a:t>Laura </a:t>
            </a:r>
            <a:r>
              <a:rPr lang="fi-FI" dirty="0" err="1"/>
              <a:t>Heinikoski</a:t>
            </a:r>
            <a:endParaRPr lang="fi-FI" dirty="0"/>
          </a:p>
        </p:txBody>
      </p:sp>
    </p:spTree>
    <p:extLst>
      <p:ext uri="{BB962C8B-B14F-4D97-AF65-F5344CB8AC3E}">
        <p14:creationId xmlns:p14="http://schemas.microsoft.com/office/powerpoint/2010/main" val="99751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7204AE-4265-4E39-98E2-5515BD34578C}"/>
              </a:ext>
            </a:extLst>
          </p:cNvPr>
          <p:cNvSpPr>
            <a:spLocks noGrp="1"/>
          </p:cNvSpPr>
          <p:nvPr>
            <p:ph type="title"/>
          </p:nvPr>
        </p:nvSpPr>
        <p:spPr>
          <a:xfrm>
            <a:off x="876298" y="355018"/>
            <a:ext cx="8803689" cy="752329"/>
          </a:xfrm>
        </p:spPr>
        <p:txBody>
          <a:bodyPr>
            <a:normAutofit/>
          </a:bodyPr>
          <a:lstStyle/>
          <a:p>
            <a:r>
              <a:rPr lang="en-US" sz="2800" dirty="0" err="1">
                <a:latin typeface="+mn-lt"/>
                <a:ea typeface="Roboto"/>
                <a:cs typeface="Calibri" panose="020F0502020204030204" pitchFamily="34" charset="0"/>
              </a:rPr>
              <a:t>Kysymykset</a:t>
            </a:r>
            <a:r>
              <a:rPr lang="en-US" sz="2800" dirty="0">
                <a:latin typeface="+mn-lt"/>
                <a:ea typeface="Roboto"/>
                <a:cs typeface="Calibri" panose="020F0502020204030204" pitchFamily="34" charset="0"/>
              </a:rPr>
              <a:t> ja </a:t>
            </a:r>
            <a:r>
              <a:rPr lang="en-US" sz="2800" dirty="0" err="1">
                <a:latin typeface="+mn-lt"/>
                <a:ea typeface="Roboto"/>
                <a:cs typeface="Calibri" panose="020F0502020204030204" pitchFamily="34" charset="0"/>
              </a:rPr>
              <a:t>kommentointi</a:t>
            </a:r>
            <a:endParaRPr lang="en-US" sz="2800" dirty="0">
              <a:latin typeface="+mn-lt"/>
              <a:ea typeface="Roboto"/>
              <a:cs typeface="Calibri" panose="020F0502020204030204" pitchFamily="34" charset="0"/>
            </a:endParaRPr>
          </a:p>
        </p:txBody>
      </p:sp>
      <p:sp>
        <p:nvSpPr>
          <p:cNvPr id="10" name="Content Placeholder 2">
            <a:extLst>
              <a:ext uri="{FF2B5EF4-FFF2-40B4-BE49-F238E27FC236}">
                <a16:creationId xmlns:a16="http://schemas.microsoft.com/office/drawing/2014/main" id="{F114E2E1-183B-4B82-BBB6-892B32B023BC}"/>
              </a:ext>
            </a:extLst>
          </p:cNvPr>
          <p:cNvSpPr>
            <a:spLocks noGrp="1"/>
          </p:cNvSpPr>
          <p:nvPr>
            <p:ph idx="1"/>
          </p:nvPr>
        </p:nvSpPr>
        <p:spPr>
          <a:xfrm>
            <a:off x="876298" y="1241571"/>
            <a:ext cx="10338549" cy="4714612"/>
          </a:xfrm>
        </p:spPr>
        <p:txBody>
          <a:bodyPr vert="horz" lIns="91440" tIns="45720" rIns="91440" bIns="45720" rtlCol="0" anchor="t">
            <a:normAutofit/>
          </a:bodyPr>
          <a:lstStyle/>
          <a:p>
            <a:r>
              <a:rPr lang="fi-FI" dirty="0"/>
              <a:t>Voit lähettää kysymyksiä tai kommentteja keskusteluikkunassa (puhekupla).</a:t>
            </a:r>
          </a:p>
          <a:p>
            <a:pPr marL="0" indent="0">
              <a:buNone/>
            </a:pPr>
            <a:endParaRPr lang="fi-FI" dirty="0"/>
          </a:p>
          <a:p>
            <a:r>
              <a:rPr lang="fi-FI" dirty="0"/>
              <a:t>Kysymyksesi ja kommenttisi näkyvät kaikille osallistujille reaaliaikaisesti, samoin kuin nimesi tai nimimerkkisi.</a:t>
            </a:r>
          </a:p>
          <a:p>
            <a:pPr marL="0" indent="0">
              <a:buNone/>
            </a:pPr>
            <a:endParaRPr lang="fi-FI" dirty="0"/>
          </a:p>
          <a:p>
            <a:r>
              <a:rPr lang="fi-FI" dirty="0"/>
              <a:t>Yleisiin kysymyksiin ja kommentteihin vastataan esityksen jälkeen. </a:t>
            </a:r>
            <a:endParaRPr lang="fi-FI" dirty="0">
              <a:ea typeface="Roboto"/>
              <a:cs typeface="Roboto"/>
            </a:endParaRPr>
          </a:p>
          <a:p>
            <a:pPr marL="0" indent="0">
              <a:buNone/>
            </a:pPr>
            <a:endParaRPr lang="fi-FI" dirty="0"/>
          </a:p>
          <a:p>
            <a:r>
              <a:rPr lang="fi-FI" dirty="0"/>
              <a:t>Mikäli sinulla on lastasi tai perhettäsi koskevia yksityisiä kysymyksiä, </a:t>
            </a:r>
            <a:r>
              <a:rPr lang="fi-FI" dirty="0" err="1"/>
              <a:t>ole´yhteydessä</a:t>
            </a:r>
            <a:r>
              <a:rPr lang="fi-FI"/>
              <a:t> sivistyspalveluiden </a:t>
            </a:r>
            <a:r>
              <a:rPr lang="fi-FI" dirty="0"/>
              <a:t>palveluohjaukseen p. 040 6233550, </a:t>
            </a:r>
            <a:r>
              <a:rPr lang="fi-FI" dirty="0">
                <a:hlinkClick r:id="rId2"/>
              </a:rPr>
              <a:t>sivistyspalvelut@ii.fi</a:t>
            </a:r>
            <a:r>
              <a:rPr lang="fi-FI" dirty="0"/>
              <a:t> tai marjo.teras@ii.fi</a:t>
            </a:r>
            <a:endParaRPr lang="en-US" dirty="0">
              <a:ea typeface="Roboto"/>
            </a:endParaRPr>
          </a:p>
        </p:txBody>
      </p:sp>
      <p:sp>
        <p:nvSpPr>
          <p:cNvPr id="4" name="Suorakulmio 3">
            <a:extLst>
              <a:ext uri="{FF2B5EF4-FFF2-40B4-BE49-F238E27FC236}">
                <a16:creationId xmlns:a16="http://schemas.microsoft.com/office/drawing/2014/main" id="{3DD96EA6-6E44-4D68-9436-744B9EA922E7}"/>
              </a:ext>
            </a:extLst>
          </p:cNvPr>
          <p:cNvSpPr/>
          <p:nvPr/>
        </p:nvSpPr>
        <p:spPr>
          <a:xfrm>
            <a:off x="1766047" y="5265004"/>
            <a:ext cx="8659905" cy="6911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t>Tilaisuuden materiaali tulee nähtäville </a:t>
            </a:r>
            <a:r>
              <a:rPr lang="fi-FI" dirty="0"/>
              <a:t>ii.fi/esiopetus</a:t>
            </a:r>
          </a:p>
        </p:txBody>
      </p:sp>
    </p:spTree>
    <p:extLst>
      <p:ext uri="{BB962C8B-B14F-4D97-AF65-F5344CB8AC3E}">
        <p14:creationId xmlns:p14="http://schemas.microsoft.com/office/powerpoint/2010/main" val="301910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63BAFF-4A84-4392-8E93-4C0914897CE3}"/>
              </a:ext>
            </a:extLst>
          </p:cNvPr>
          <p:cNvSpPr>
            <a:spLocks noGrp="1"/>
          </p:cNvSpPr>
          <p:nvPr>
            <p:ph type="title"/>
          </p:nvPr>
        </p:nvSpPr>
        <p:spPr/>
        <p:txBody>
          <a:bodyPr/>
          <a:lstStyle/>
          <a:p>
            <a:r>
              <a:rPr lang="fi-FI" dirty="0"/>
              <a:t>Kaikille kaveri – lapsen opinpolku Iissä</a:t>
            </a:r>
            <a:endParaRPr lang="fi-FI" dirty="0">
              <a:latin typeface="+mj-lt"/>
            </a:endParaRPr>
          </a:p>
        </p:txBody>
      </p:sp>
      <p:sp>
        <p:nvSpPr>
          <p:cNvPr id="8" name="Sisällön paikkamerkki 7">
            <a:extLst>
              <a:ext uri="{FF2B5EF4-FFF2-40B4-BE49-F238E27FC236}">
                <a16:creationId xmlns:a16="http://schemas.microsoft.com/office/drawing/2014/main" id="{37DDCC1B-4F58-48CD-B9A6-8E8F19DCDB2A}"/>
              </a:ext>
            </a:extLst>
          </p:cNvPr>
          <p:cNvSpPr>
            <a:spLocks noGrp="1"/>
          </p:cNvSpPr>
          <p:nvPr>
            <p:ph sz="half" idx="1"/>
          </p:nvPr>
        </p:nvSpPr>
        <p:spPr>
          <a:xfrm>
            <a:off x="812801" y="1506071"/>
            <a:ext cx="5605928" cy="3657600"/>
          </a:xfrm>
        </p:spPr>
        <p:txBody>
          <a:bodyPr vert="horz" lIns="91440" tIns="45720" rIns="91440" bIns="45720" rtlCol="0" anchor="t">
            <a:normAutofit/>
          </a:bodyPr>
          <a:lstStyle/>
          <a:p>
            <a:r>
              <a:rPr lang="fi-FI" dirty="0">
                <a:solidFill>
                  <a:schemeClr val="tx1"/>
                </a:solidFill>
              </a:rPr>
              <a:t>Esiopetusvuosi on lapselle jännittävä ja uusi vaihe elämässä.</a:t>
            </a:r>
            <a:endParaRPr lang="fi-FI" dirty="0">
              <a:solidFill>
                <a:schemeClr val="tx1"/>
              </a:solidFill>
              <a:ea typeface="Roboto"/>
              <a:cs typeface="Roboto"/>
            </a:endParaRPr>
          </a:p>
          <a:p>
            <a:r>
              <a:rPr lang="fi-FI" dirty="0">
                <a:solidFill>
                  <a:schemeClr val="tx1"/>
                </a:solidFill>
              </a:rPr>
              <a:t>Eskarilainen tutkii ympäröivää maailmaa innokkaasti ja oppii uusia asioita. </a:t>
            </a:r>
            <a:endParaRPr lang="fi-FI" dirty="0">
              <a:solidFill>
                <a:schemeClr val="tx1"/>
              </a:solidFill>
              <a:ea typeface="Roboto"/>
              <a:cs typeface="Roboto"/>
            </a:endParaRPr>
          </a:p>
          <a:p>
            <a:r>
              <a:rPr lang="fi-FI" dirty="0">
                <a:solidFill>
                  <a:schemeClr val="tx1"/>
                </a:solidFill>
              </a:rPr>
              <a:t>Lakisääteinen esiopetus on tarkoitettu kaikille alle kouluikäisille lapsille vuotta ennen </a:t>
            </a:r>
            <a:r>
              <a:rPr lang="fi-FI" dirty="0" err="1">
                <a:solidFill>
                  <a:schemeClr val="tx1"/>
                </a:solidFill>
              </a:rPr>
              <a:t>oppivelvolli-suuden</a:t>
            </a:r>
            <a:r>
              <a:rPr lang="fi-FI" dirty="0">
                <a:solidFill>
                  <a:schemeClr val="tx1"/>
                </a:solidFill>
              </a:rPr>
              <a:t> alkamista. </a:t>
            </a:r>
            <a:r>
              <a:rPr lang="fi-FI" dirty="0">
                <a:solidFill>
                  <a:schemeClr val="tx1"/>
                </a:solidFill>
                <a:latin typeface="Roboto"/>
                <a:ea typeface="Calibri"/>
                <a:cs typeface="Calibri"/>
              </a:rPr>
              <a:t>Vastuu lapsen osallistumisesta on huoltajalla. </a:t>
            </a:r>
          </a:p>
          <a:p>
            <a:r>
              <a:rPr lang="fi-FI" dirty="0">
                <a:solidFill>
                  <a:schemeClr val="tx1"/>
                </a:solidFill>
              </a:rPr>
              <a:t>Jokaisella lapsella on oikeus saada esiopetusta. </a:t>
            </a:r>
            <a:endParaRPr lang="fi-FI" dirty="0">
              <a:solidFill>
                <a:schemeClr val="tx1"/>
              </a:solidFill>
              <a:ea typeface="Roboto"/>
              <a:cs typeface="Roboto"/>
            </a:endParaRPr>
          </a:p>
          <a:p>
            <a:r>
              <a:rPr lang="fi-FI" dirty="0">
                <a:solidFill>
                  <a:schemeClr val="tx1"/>
                </a:solidFill>
              </a:rPr>
              <a:t>Onnea ja iloa kaikilla tuleville esioppilaille ja heidän vanhemmilleen!</a:t>
            </a:r>
            <a:endParaRPr lang="fi-FI" dirty="0">
              <a:solidFill>
                <a:schemeClr val="tx1"/>
              </a:solidFill>
              <a:latin typeface="+mj-lt"/>
              <a:ea typeface="Roboto"/>
              <a:cs typeface="Roboto"/>
            </a:endParaRPr>
          </a:p>
        </p:txBody>
      </p:sp>
      <p:pic>
        <p:nvPicPr>
          <p:cNvPr id="5" name="Sisällön paikkamerkki 4" descr="Poika, jolla on rakettireppu">
            <a:extLst>
              <a:ext uri="{FF2B5EF4-FFF2-40B4-BE49-F238E27FC236}">
                <a16:creationId xmlns:a16="http://schemas.microsoft.com/office/drawing/2014/main" id="{20FE1D65-6B7C-4ED4-9D67-3FEF63E2F9F4}"/>
              </a:ext>
            </a:extLst>
          </p:cNvPr>
          <p:cNvPicPr>
            <a:picLocks noGrp="1" noChangeAspect="1"/>
          </p:cNvPicPr>
          <p:nvPr>
            <p:ph sz="half" idx="2"/>
          </p:nvPr>
        </p:nvPicPr>
        <p:blipFill>
          <a:blip r:embed="rId2"/>
          <a:stretch>
            <a:fillRect/>
          </a:stretch>
        </p:blipFill>
        <p:spPr>
          <a:xfrm>
            <a:off x="6898527" y="1595099"/>
            <a:ext cx="4116388" cy="2743588"/>
          </a:xfrm>
        </p:spPr>
      </p:pic>
    </p:spTree>
    <p:extLst>
      <p:ext uri="{BB962C8B-B14F-4D97-AF65-F5344CB8AC3E}">
        <p14:creationId xmlns:p14="http://schemas.microsoft.com/office/powerpoint/2010/main" val="267215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DB8F-9661-9BBB-38B9-FFA2FB27F298}"/>
              </a:ext>
            </a:extLst>
          </p:cNvPr>
          <p:cNvSpPr>
            <a:spLocks noGrp="1"/>
          </p:cNvSpPr>
          <p:nvPr>
            <p:ph type="title"/>
          </p:nvPr>
        </p:nvSpPr>
        <p:spPr>
          <a:xfrm>
            <a:off x="812800" y="609600"/>
            <a:ext cx="8463619" cy="1320800"/>
          </a:xfrm>
        </p:spPr>
        <p:txBody>
          <a:bodyPr anchor="t">
            <a:normAutofit/>
          </a:bodyPr>
          <a:lstStyle/>
          <a:p>
            <a:r>
              <a:rPr lang="en-US" err="1"/>
              <a:t>Esiopetus</a:t>
            </a:r>
            <a:r>
              <a:rPr lang="en-US"/>
              <a:t> </a:t>
            </a:r>
            <a:r>
              <a:rPr lang="en-US" err="1"/>
              <a:t>Iissä</a:t>
            </a:r>
            <a:endParaRPr lang="en-US" dirty="0" err="1"/>
          </a:p>
        </p:txBody>
      </p:sp>
      <p:pic>
        <p:nvPicPr>
          <p:cNvPr id="5" name="Content Placeholder 4">
            <a:extLst>
              <a:ext uri="{FF2B5EF4-FFF2-40B4-BE49-F238E27FC236}">
                <a16:creationId xmlns:a16="http://schemas.microsoft.com/office/drawing/2014/main" id="{A5CB6F9A-6BF2-30F6-E6D1-A788FF0635BF}"/>
              </a:ext>
            </a:extLst>
          </p:cNvPr>
          <p:cNvPicPr>
            <a:picLocks noGrp="1" noChangeAspect="1"/>
          </p:cNvPicPr>
          <p:nvPr>
            <p:ph sz="half" idx="1"/>
          </p:nvPr>
        </p:nvPicPr>
        <p:blipFill>
          <a:blip r:embed="rId2"/>
          <a:stretch>
            <a:fillRect/>
          </a:stretch>
        </p:blipFill>
        <p:spPr>
          <a:xfrm>
            <a:off x="1430804" y="2160589"/>
            <a:ext cx="2881473" cy="3880772"/>
          </a:xfrm>
          <a:prstGeom prst="rect">
            <a:avLst/>
          </a:prstGeom>
          <a:noFill/>
        </p:spPr>
      </p:pic>
      <p:sp>
        <p:nvSpPr>
          <p:cNvPr id="10" name="Content Placeholder 3">
            <a:extLst>
              <a:ext uri="{FF2B5EF4-FFF2-40B4-BE49-F238E27FC236}">
                <a16:creationId xmlns:a16="http://schemas.microsoft.com/office/drawing/2014/main" id="{0FCC197B-E397-E9AE-727F-8DEFF5B0CC29}"/>
              </a:ext>
            </a:extLst>
          </p:cNvPr>
          <p:cNvSpPr>
            <a:spLocks noGrp="1"/>
          </p:cNvSpPr>
          <p:nvPr>
            <p:ph sz="half" idx="2"/>
          </p:nvPr>
        </p:nvSpPr>
        <p:spPr>
          <a:xfrm>
            <a:off x="5158939" y="2160590"/>
            <a:ext cx="6613937" cy="3880773"/>
          </a:xfrm>
        </p:spPr>
        <p:txBody>
          <a:bodyPr vert="horz" lIns="91440" tIns="45720" rIns="91440" bIns="45720" rtlCol="0" anchor="t">
            <a:normAutofit lnSpcReduction="10000"/>
          </a:bodyPr>
          <a:lstStyle/>
          <a:p>
            <a:r>
              <a:rPr lang="fi-FI" dirty="0">
                <a:solidFill>
                  <a:srgbClr val="000000"/>
                </a:solidFill>
                <a:highlight>
                  <a:srgbClr val="FFFFFF"/>
                </a:highlight>
                <a:latin typeface="Roboto"/>
                <a:ea typeface="Calibri"/>
                <a:cs typeface="Arial"/>
              </a:rPr>
              <a:t>Sivistyslautakunta opetuksen järjestäjänä linjaa ja päättää esiopetuksen järjestämisestä ja siihen liittyvistä periaatteista (</a:t>
            </a:r>
            <a:r>
              <a:rPr lang="fi-FI" dirty="0">
                <a:solidFill>
                  <a:srgbClr val="000000"/>
                </a:solidFill>
                <a:highlight>
                  <a:srgbClr val="FFFFFF"/>
                </a:highlight>
                <a:ea typeface="+mj-lt"/>
                <a:cs typeface="+mj-lt"/>
                <a:hlinkClick r:id="rId3"/>
              </a:rPr>
              <a:t>Sivistyslautakunta Pöytäkirja 18.12.2025/Pykälä 54 | Dynasty tietopalvelu : Iin kunta</a:t>
            </a:r>
            <a:r>
              <a:rPr lang="fi-FI" dirty="0">
                <a:solidFill>
                  <a:srgbClr val="000000"/>
                </a:solidFill>
                <a:highlight>
                  <a:srgbClr val="FFFFFF"/>
                </a:highlight>
                <a:ea typeface="+mj-lt"/>
                <a:cs typeface="+mj-lt"/>
              </a:rPr>
              <a:t>)</a:t>
            </a:r>
            <a:endParaRPr lang="en-US" dirty="0">
              <a:solidFill>
                <a:srgbClr val="000000"/>
              </a:solidFill>
              <a:latin typeface="Roboto"/>
              <a:ea typeface="Calibri"/>
              <a:cs typeface="Calibri"/>
            </a:endParaRPr>
          </a:p>
          <a:p>
            <a:r>
              <a:rPr lang="fi-FI" dirty="0">
                <a:solidFill>
                  <a:srgbClr val="000000"/>
                </a:solidFill>
                <a:latin typeface="Roboto"/>
                <a:ea typeface="Calibri"/>
                <a:cs typeface="Calibri"/>
              </a:rPr>
              <a:t>Maksutonta esiopetusta annetaan 19h/vko lukuvuoden aikana </a:t>
            </a:r>
            <a:endParaRPr lang="en-US" dirty="0">
              <a:solidFill>
                <a:srgbClr val="000000"/>
              </a:solidFill>
              <a:latin typeface="Roboto"/>
              <a:ea typeface="Calibri"/>
              <a:cs typeface="Calibri"/>
            </a:endParaRPr>
          </a:p>
          <a:p>
            <a:r>
              <a:rPr lang="fi-FI" dirty="0">
                <a:solidFill>
                  <a:srgbClr val="000000"/>
                </a:solidFill>
                <a:latin typeface="Roboto"/>
                <a:ea typeface="Calibri"/>
                <a:cs typeface="Calibri"/>
              </a:rPr>
              <a:t>Esiopetus noudattaa pääsääntöisesti koulujen työ- ja loma-aikoja</a:t>
            </a:r>
          </a:p>
          <a:p>
            <a:r>
              <a:rPr lang="fi-FI" dirty="0">
                <a:solidFill>
                  <a:srgbClr val="000000"/>
                </a:solidFill>
                <a:latin typeface="Roboto"/>
                <a:ea typeface="Calibri"/>
                <a:cs typeface="Calibri"/>
              </a:rPr>
              <a:t>Opetus, ruokailu ja koulutarvikkeet ovat oppilaalle maksuttomia </a:t>
            </a:r>
          </a:p>
          <a:p>
            <a:r>
              <a:rPr lang="fi-FI" dirty="0">
                <a:solidFill>
                  <a:srgbClr val="000000"/>
                </a:solidFill>
                <a:latin typeface="Roboto"/>
                <a:ea typeface="Calibri"/>
                <a:cs typeface="Calibri"/>
              </a:rPr>
              <a:t>Esiopetusta järjestetään: Kotikujan, Nikkarin, Harjuntähden ja </a:t>
            </a:r>
            <a:r>
              <a:rPr lang="fi-FI" dirty="0">
                <a:solidFill>
                  <a:srgbClr val="FF0000"/>
                </a:solidFill>
                <a:latin typeface="Roboto"/>
                <a:ea typeface="Calibri"/>
                <a:cs typeface="Calibri"/>
              </a:rPr>
              <a:t>Kuivaniemen päiväkodeissa</a:t>
            </a:r>
            <a:r>
              <a:rPr lang="fi-FI" dirty="0">
                <a:solidFill>
                  <a:srgbClr val="000000"/>
                </a:solidFill>
                <a:latin typeface="Roboto"/>
                <a:ea typeface="Calibri"/>
                <a:cs typeface="Calibri"/>
              </a:rPr>
              <a:t> sekä Jakun ja Haminan kouluilla</a:t>
            </a:r>
          </a:p>
          <a:p>
            <a:endParaRPr lang="fi-FI" dirty="0">
              <a:solidFill>
                <a:srgbClr val="000000"/>
              </a:solidFill>
              <a:latin typeface="Roboto"/>
              <a:ea typeface="Calibri"/>
              <a:cs typeface="Calibri"/>
            </a:endParaRPr>
          </a:p>
        </p:txBody>
      </p:sp>
    </p:spTree>
    <p:extLst>
      <p:ext uri="{BB962C8B-B14F-4D97-AF65-F5344CB8AC3E}">
        <p14:creationId xmlns:p14="http://schemas.microsoft.com/office/powerpoint/2010/main" val="180118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1BE926-30F0-4B4D-BD39-82AFFFC354E3}"/>
              </a:ext>
            </a:extLst>
          </p:cNvPr>
          <p:cNvSpPr>
            <a:spLocks noGrp="1"/>
          </p:cNvSpPr>
          <p:nvPr>
            <p:ph type="title"/>
          </p:nvPr>
        </p:nvSpPr>
        <p:spPr>
          <a:xfrm>
            <a:off x="812800" y="609600"/>
            <a:ext cx="9777159" cy="1320800"/>
          </a:xfrm>
        </p:spPr>
        <p:txBody>
          <a:bodyPr/>
          <a:lstStyle/>
          <a:p>
            <a:r>
              <a:rPr lang="fi-FI" dirty="0"/>
              <a:t>Oppilaaksioton periaatteet – Kaikille kaveri</a:t>
            </a:r>
          </a:p>
        </p:txBody>
      </p:sp>
      <p:sp>
        <p:nvSpPr>
          <p:cNvPr id="3" name="Sisällön paikkamerkki 2">
            <a:extLst>
              <a:ext uri="{FF2B5EF4-FFF2-40B4-BE49-F238E27FC236}">
                <a16:creationId xmlns:a16="http://schemas.microsoft.com/office/drawing/2014/main" id="{3AC23B21-ED82-48D4-83FD-1EA3BCBD1247}"/>
              </a:ext>
            </a:extLst>
          </p:cNvPr>
          <p:cNvSpPr>
            <a:spLocks noGrp="1"/>
          </p:cNvSpPr>
          <p:nvPr>
            <p:ph idx="1"/>
          </p:nvPr>
        </p:nvSpPr>
        <p:spPr>
          <a:xfrm>
            <a:off x="812799" y="1427619"/>
            <a:ext cx="9784419" cy="4613744"/>
          </a:xfrm>
        </p:spPr>
        <p:txBody>
          <a:bodyPr vert="horz" lIns="91440" tIns="45720" rIns="91440" bIns="45720" rtlCol="0" anchor="t">
            <a:normAutofit/>
          </a:bodyPr>
          <a:lstStyle/>
          <a:p>
            <a:r>
              <a:rPr lang="fi-FI" dirty="0">
                <a:solidFill>
                  <a:srgbClr val="000000"/>
                </a:solidFill>
                <a:highlight>
                  <a:srgbClr val="FFFFFF"/>
                </a:highlight>
                <a:latin typeface="Roboto"/>
                <a:ea typeface="Roboto"/>
                <a:cs typeface="Arial"/>
              </a:rPr>
              <a:t>Oppilaaksiotto toteutetaan perusopetuksen oppilaaksioton aikataulua ja periaatteita noudatellen eli esiopetuspaikkaa ei tarvitse hakea</a:t>
            </a:r>
            <a:endParaRPr lang="fi-FI" dirty="0">
              <a:solidFill>
                <a:srgbClr val="404040"/>
              </a:solidFill>
              <a:latin typeface="Roboto"/>
              <a:ea typeface="Roboto"/>
              <a:cs typeface="Arial"/>
            </a:endParaRPr>
          </a:p>
          <a:p>
            <a:r>
              <a:rPr lang="fi-FI" dirty="0">
                <a:solidFill>
                  <a:srgbClr val="000000"/>
                </a:solidFill>
                <a:highlight>
                  <a:srgbClr val="FFFFFF"/>
                </a:highlight>
                <a:latin typeface="Roboto"/>
                <a:ea typeface="Roboto"/>
                <a:cs typeface="Arial"/>
              </a:rPr>
              <a:t>Esioppilaat sijoitellaan ryhmiin, joissa on samaan lähikouluun siirtyviä tulevia koulukavereita.</a:t>
            </a:r>
            <a:endParaRPr lang="fi-FI">
              <a:solidFill>
                <a:srgbClr val="404040"/>
              </a:solidFill>
              <a:latin typeface="Roboto"/>
              <a:ea typeface="Roboto"/>
              <a:cs typeface="Arial"/>
            </a:endParaRPr>
          </a:p>
          <a:p>
            <a:r>
              <a:rPr lang="fi-FI" b="0" i="0" dirty="0">
                <a:solidFill>
                  <a:srgbClr val="000000"/>
                </a:solidFill>
                <a:effectLst/>
                <a:latin typeface="Roboto"/>
                <a:ea typeface="Roboto"/>
                <a:cs typeface="Arial"/>
              </a:rPr>
              <a:t>Jos lapsi on ennen esiopetuksen alkamista ollut kunnallisessa varhaiskasvatuksessa, pyritään esiopetuspaikka järjestämään samassa yksikössä, jos siellä järjestetään esiopetusta. </a:t>
            </a:r>
          </a:p>
          <a:p>
            <a:r>
              <a:rPr lang="fi-FI" dirty="0">
                <a:solidFill>
                  <a:srgbClr val="000000"/>
                </a:solidFill>
                <a:highlight>
                  <a:srgbClr val="FFFFFF"/>
                </a:highlight>
                <a:latin typeface="Roboto"/>
                <a:ea typeface="Roboto"/>
                <a:cs typeface="Arial"/>
              </a:rPr>
              <a:t>Tuen tarpeen perusteella sijoitettavien oppilaiden osalta esiopetuspaikka ratkaistaan yhdessä huoltajien ja moniammatillisen yhteistyöryhmän kanssa.</a:t>
            </a:r>
            <a:endParaRPr lang="fi-FI" dirty="0">
              <a:solidFill>
                <a:srgbClr val="000000"/>
              </a:solidFill>
              <a:latin typeface="Roboto"/>
              <a:ea typeface="Roboto"/>
              <a:cs typeface="Arial"/>
            </a:endParaRPr>
          </a:p>
          <a:p>
            <a:r>
              <a:rPr lang="fi-FI" dirty="0">
                <a:solidFill>
                  <a:srgbClr val="000000"/>
                </a:solidFill>
                <a:latin typeface="Roboto"/>
                <a:ea typeface="Roboto"/>
                <a:cs typeface="Arial"/>
              </a:rPr>
              <a:t>Täydentävän varhaiskasvatuksen tarve ratkaisee osaltaan lapsen esiopetuspaikan</a:t>
            </a:r>
          </a:p>
          <a:p>
            <a:pPr lvl="1">
              <a:buFont typeface="Courier New" charset="2"/>
              <a:buChar char="o"/>
            </a:pPr>
            <a:r>
              <a:rPr lang="fi-FI" sz="1200" dirty="0">
                <a:solidFill>
                  <a:srgbClr val="000000"/>
                </a:solidFill>
                <a:highlight>
                  <a:srgbClr val="FFFFFF"/>
                </a:highlight>
                <a:latin typeface="Roboto"/>
                <a:ea typeface="Roboto"/>
                <a:cs typeface="Arial"/>
              </a:rPr>
              <a:t>Jos lapsen täydentävän varhaiskasvatuksen tarve loppuu, lapsi siirretään koulun järjestämään esiopetukseen (Hamina). </a:t>
            </a:r>
            <a:endParaRPr lang="fi-FI" sz="1200">
              <a:solidFill>
                <a:srgbClr val="000000"/>
              </a:solidFill>
              <a:latin typeface="Roboto"/>
              <a:ea typeface="Roboto"/>
              <a:cs typeface="Arial"/>
            </a:endParaRPr>
          </a:p>
          <a:p>
            <a:pPr lvl="1">
              <a:buFont typeface="Courier New" charset="2"/>
              <a:buChar char="o"/>
            </a:pPr>
            <a:r>
              <a:rPr lang="fi-FI" sz="1200" dirty="0">
                <a:solidFill>
                  <a:srgbClr val="000000"/>
                </a:solidFill>
                <a:highlight>
                  <a:srgbClr val="FFFFFF"/>
                </a:highlight>
                <a:latin typeface="Roboto"/>
                <a:ea typeface="Roboto"/>
                <a:cs typeface="Arial"/>
              </a:rPr>
              <a:t>Jos lapselle tulee esiopetusvuoden aikana täydentävän varhaiskasvatuksen tarve, siirretään hänet varhaiskasvatuksen esiopetusryhmään (Nikkari, Kotikuja).</a:t>
            </a:r>
          </a:p>
          <a:p>
            <a:pPr lvl="1">
              <a:buFont typeface="Courier New" charset="2"/>
              <a:buChar char="o"/>
            </a:pPr>
            <a:endParaRPr lang="fi-FI" sz="1200" dirty="0">
              <a:solidFill>
                <a:srgbClr val="000000"/>
              </a:solidFill>
              <a:highlight>
                <a:srgbClr val="FFFFFF"/>
              </a:highlight>
              <a:latin typeface="Roboto"/>
              <a:ea typeface="Roboto"/>
              <a:cs typeface="Arial"/>
            </a:endParaRPr>
          </a:p>
        </p:txBody>
      </p:sp>
    </p:spTree>
    <p:extLst>
      <p:ext uri="{BB962C8B-B14F-4D97-AF65-F5344CB8AC3E}">
        <p14:creationId xmlns:p14="http://schemas.microsoft.com/office/powerpoint/2010/main" val="13953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3011-D73F-19C7-E168-219D06FD427B}"/>
              </a:ext>
            </a:extLst>
          </p:cNvPr>
          <p:cNvSpPr>
            <a:spLocks noGrp="1"/>
          </p:cNvSpPr>
          <p:nvPr>
            <p:ph type="title"/>
          </p:nvPr>
        </p:nvSpPr>
        <p:spPr/>
        <p:txBody>
          <a:bodyPr/>
          <a:lstStyle/>
          <a:p>
            <a:r>
              <a:rPr lang="en-US" dirty="0" err="1">
                <a:ea typeface="Roboto"/>
                <a:cs typeface="Roboto"/>
              </a:rPr>
              <a:t>Päätökset</a:t>
            </a:r>
            <a:endParaRPr lang="en-US" dirty="0" err="1"/>
          </a:p>
        </p:txBody>
      </p:sp>
      <p:sp>
        <p:nvSpPr>
          <p:cNvPr id="3" name="Content Placeholder 2">
            <a:extLst>
              <a:ext uri="{FF2B5EF4-FFF2-40B4-BE49-F238E27FC236}">
                <a16:creationId xmlns:a16="http://schemas.microsoft.com/office/drawing/2014/main" id="{8975A47E-45FA-6206-1418-7B2D9A268F49}"/>
              </a:ext>
            </a:extLst>
          </p:cNvPr>
          <p:cNvSpPr>
            <a:spLocks noGrp="1"/>
          </p:cNvSpPr>
          <p:nvPr>
            <p:ph idx="1"/>
          </p:nvPr>
        </p:nvSpPr>
        <p:spPr/>
        <p:txBody>
          <a:bodyPr vert="horz" lIns="91440" tIns="45720" rIns="91440" bIns="45720" rtlCol="0" anchor="t">
            <a:normAutofit/>
          </a:bodyPr>
          <a:lstStyle/>
          <a:p>
            <a:r>
              <a:rPr lang="fi-FI">
                <a:solidFill>
                  <a:srgbClr val="000000"/>
                </a:solidFill>
                <a:ea typeface="Roboto"/>
                <a:cs typeface="Roboto"/>
              </a:rPr>
              <a:t>Esioppilaaksiottopäätökset lähetetään huoltajille 27.2. mennessä</a:t>
            </a:r>
            <a:endParaRPr lang="en-US" dirty="0">
              <a:solidFill>
                <a:srgbClr val="404040"/>
              </a:solidFill>
              <a:ea typeface="Roboto"/>
              <a:cs typeface="Roboto"/>
            </a:endParaRPr>
          </a:p>
          <a:p>
            <a:pPr lvl="1">
              <a:buFont typeface="Courier New" charset="2"/>
              <a:buChar char="o"/>
            </a:pPr>
            <a:r>
              <a:rPr lang="fi-FI">
                <a:solidFill>
                  <a:srgbClr val="000000"/>
                </a:solidFill>
                <a:ea typeface="Roboto"/>
                <a:cs typeface="Roboto"/>
              </a:rPr>
              <a:t>Varhaiskasvatuksen esioppilaille päätökset tulevat Daisy-asiointijärjestelmään</a:t>
            </a:r>
            <a:endParaRPr lang="fi-FI" dirty="0">
              <a:solidFill>
                <a:srgbClr val="000000"/>
              </a:solidFill>
              <a:ea typeface="Roboto"/>
              <a:cs typeface="Roboto"/>
            </a:endParaRPr>
          </a:p>
          <a:p>
            <a:r>
              <a:rPr lang="fi-FI" dirty="0">
                <a:solidFill>
                  <a:srgbClr val="000000"/>
                </a:solidFill>
                <a:ea typeface="Roboto"/>
                <a:cs typeface="Roboto"/>
              </a:rPr>
              <a:t>Päätöksen saatuaan huoltajat voivat hakea esiopetuspaikkaa myös toisesta yksiköstä toissijaisen oppilaaksioton periaatteita noudattaen, mikäli eivät </a:t>
            </a:r>
            <a:r>
              <a:rPr lang="fi-FI">
                <a:solidFill>
                  <a:srgbClr val="000000"/>
                </a:solidFill>
                <a:ea typeface="Roboto"/>
                <a:cs typeface="Roboto"/>
              </a:rPr>
              <a:t>halua ottaa vastaan esiopetuspaikkaa ensisijaisen päätöksen mukaisesti.</a:t>
            </a:r>
            <a:endParaRPr lang="en-US">
              <a:solidFill>
                <a:srgbClr val="404040"/>
              </a:solidFill>
              <a:ea typeface="Roboto"/>
              <a:cs typeface="Roboto"/>
            </a:endParaRPr>
          </a:p>
          <a:p>
            <a:pPr lvl="1">
              <a:buFont typeface="Courier New" charset="2"/>
              <a:buChar char="o"/>
            </a:pPr>
            <a:r>
              <a:rPr lang="fi-FI">
                <a:solidFill>
                  <a:srgbClr val="000000"/>
                </a:solidFill>
                <a:ea typeface="Roboto"/>
                <a:cs typeface="Roboto"/>
              </a:rPr>
              <a:t>Hakemus osoitetaan palveluohjaajalle. </a:t>
            </a:r>
            <a:endParaRPr lang="en-US">
              <a:solidFill>
                <a:srgbClr val="404040"/>
              </a:solidFill>
              <a:ea typeface="Roboto"/>
              <a:cs typeface="Roboto"/>
            </a:endParaRPr>
          </a:p>
          <a:p>
            <a:pPr lvl="1">
              <a:buFont typeface="Courier New" charset="2"/>
              <a:buChar char="o"/>
            </a:pPr>
            <a:r>
              <a:rPr lang="fi-FI">
                <a:solidFill>
                  <a:srgbClr val="000000"/>
                </a:solidFill>
                <a:ea typeface="Roboto"/>
                <a:cs typeface="Roboto"/>
              </a:rPr>
              <a:t>Toissijaisen oppilaaksioton kriteerit </a:t>
            </a:r>
            <a:r>
              <a:rPr lang="fi-FI" dirty="0">
                <a:solidFill>
                  <a:srgbClr val="000000"/>
                </a:solidFill>
                <a:ea typeface="Roboto"/>
                <a:cs typeface="Roboto"/>
              </a:rPr>
              <a:t>ovat samat kuin perusopetuksen oppilaaksiotossa.</a:t>
            </a:r>
            <a:endParaRPr lang="en-US">
              <a:ea typeface="Roboto"/>
              <a:cs typeface="Roboto"/>
            </a:endParaRPr>
          </a:p>
        </p:txBody>
      </p:sp>
    </p:spTree>
    <p:extLst>
      <p:ext uri="{BB962C8B-B14F-4D97-AF65-F5344CB8AC3E}">
        <p14:creationId xmlns:p14="http://schemas.microsoft.com/office/powerpoint/2010/main" val="82323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E66AD1-D297-4C72-BE17-DE2962481F6C}"/>
              </a:ext>
            </a:extLst>
          </p:cNvPr>
          <p:cNvSpPr>
            <a:spLocks noGrp="1"/>
          </p:cNvSpPr>
          <p:nvPr>
            <p:ph type="title"/>
          </p:nvPr>
        </p:nvSpPr>
        <p:spPr>
          <a:xfrm>
            <a:off x="812800" y="609600"/>
            <a:ext cx="8463619" cy="1320800"/>
          </a:xfrm>
        </p:spPr>
        <p:txBody>
          <a:bodyPr anchor="t">
            <a:normAutofit/>
          </a:bodyPr>
          <a:lstStyle/>
          <a:p>
            <a:r>
              <a:rPr lang="fi-FI"/>
              <a:t>Koulukuljetus esioppilaille</a:t>
            </a:r>
          </a:p>
        </p:txBody>
      </p:sp>
      <p:sp>
        <p:nvSpPr>
          <p:cNvPr id="3" name="Sisällön paikkamerkki 2">
            <a:extLst>
              <a:ext uri="{FF2B5EF4-FFF2-40B4-BE49-F238E27FC236}">
                <a16:creationId xmlns:a16="http://schemas.microsoft.com/office/drawing/2014/main" id="{14C232B9-7D90-4BA5-B5D6-3C50A0653A51}"/>
              </a:ext>
            </a:extLst>
          </p:cNvPr>
          <p:cNvSpPr>
            <a:spLocks noGrp="1"/>
          </p:cNvSpPr>
          <p:nvPr>
            <p:ph sz="half" idx="1"/>
          </p:nvPr>
        </p:nvSpPr>
        <p:spPr>
          <a:xfrm>
            <a:off x="812801" y="1390734"/>
            <a:ext cx="6489891" cy="4650627"/>
          </a:xfrm>
        </p:spPr>
        <p:txBody>
          <a:bodyPr vert="horz" lIns="91440" tIns="45720" rIns="91440" bIns="45720" rtlCol="0" anchor="t">
            <a:normAutofit/>
          </a:bodyPr>
          <a:lstStyle/>
          <a:p>
            <a:pPr>
              <a:lnSpc>
                <a:spcPct val="90000"/>
              </a:lnSpc>
              <a:spcAft>
                <a:spcPts val="800"/>
              </a:spcAft>
            </a:pPr>
            <a:r>
              <a:rPr lang="fi-FI" sz="1600" dirty="0">
                <a:highlight>
                  <a:srgbClr val="FFFFFF"/>
                </a:highlight>
              </a:rPr>
              <a:t>Koulukuljetus kuusivuotiaille esioppilaille järjestetään pelkässä esiopetuksessa olevalle lapselle, jos matka kotoa esiopetuksen järjestämispaikkaan on yli kolme kilometriä, tai matka katsotaan oppilaan ikä, kehitystaso tai tien vaarallisuus huomioiden lapselle liian rasittavaksi tai vaaralliseksi. </a:t>
            </a:r>
            <a:endParaRPr lang="en-US" sz="1600" dirty="0">
              <a:ea typeface="Roboto"/>
              <a:cs typeface="Roboto"/>
            </a:endParaRPr>
          </a:p>
          <a:p>
            <a:pPr>
              <a:lnSpc>
                <a:spcPct val="90000"/>
              </a:lnSpc>
              <a:spcAft>
                <a:spcPts val="800"/>
              </a:spcAft>
            </a:pPr>
            <a:r>
              <a:rPr lang="fi-FI" sz="1600" dirty="0">
                <a:effectLst/>
              </a:rPr>
              <a:t>Mikäli matka on alle kolme kilometriä ja huoltaja hakee harkinnanvaraista maksutonta koulumatkaetuutta Wilma-järjestelmässä tarvittavine asiantuntijalausuntoineen, tulee hänen hakea kuljetusta 31.5. mennessä.</a:t>
            </a:r>
            <a:endParaRPr lang="en-US" sz="1600" dirty="0">
              <a:ea typeface="Roboto"/>
              <a:cs typeface="Roboto"/>
            </a:endParaRPr>
          </a:p>
          <a:p>
            <a:pPr>
              <a:lnSpc>
                <a:spcPct val="90000"/>
              </a:lnSpc>
              <a:spcAft>
                <a:spcPts val="800"/>
              </a:spcAft>
            </a:pPr>
            <a:r>
              <a:rPr lang="fi-FI" sz="1600" dirty="0">
                <a:effectLst/>
              </a:rPr>
              <a:t> Kuljetuspäätökset ovat huoltajien nähtävillä </a:t>
            </a:r>
            <a:r>
              <a:rPr lang="fi-FI" sz="1600" dirty="0"/>
              <a:t>W</a:t>
            </a:r>
            <a:r>
              <a:rPr lang="fi-FI" sz="1600" dirty="0">
                <a:effectLst/>
              </a:rPr>
              <a:t>ilma-järjestelmään viimeistään 19.6. mennessä. </a:t>
            </a:r>
            <a:endParaRPr lang="fi-FI" sz="1600" dirty="0">
              <a:ea typeface="Roboto"/>
              <a:cs typeface="Roboto"/>
            </a:endParaRPr>
          </a:p>
          <a:p>
            <a:pPr>
              <a:lnSpc>
                <a:spcPct val="90000"/>
              </a:lnSpc>
              <a:spcAft>
                <a:spcPts val="800"/>
              </a:spcAft>
            </a:pPr>
            <a:r>
              <a:rPr lang="fi-FI" sz="1600" dirty="0">
                <a:effectLst/>
              </a:rPr>
              <a:t> Kuljetusaikataulut ilmoitetaan huoltajille ja yksiköiden esihenkilöille heti kuljetusyrittäjien laadittua tulevan syksyn aikataulun. Tavoitteena on, että alkavan syksyn kuljetusaikataulut olisivat kaikilla osapuolilla tiedossa </a:t>
            </a:r>
            <a:r>
              <a:rPr lang="fi-FI" sz="1600" dirty="0"/>
              <a:t>3.8.</a:t>
            </a:r>
            <a:endParaRPr lang="fi-FI" sz="1600" dirty="0">
              <a:ea typeface="Roboto"/>
              <a:cs typeface="Roboto"/>
            </a:endParaRPr>
          </a:p>
          <a:p>
            <a:pPr marL="0" indent="0">
              <a:lnSpc>
                <a:spcPct val="90000"/>
              </a:lnSpc>
              <a:spcAft>
                <a:spcPts val="800"/>
              </a:spcAft>
              <a:buNone/>
            </a:pPr>
            <a:endParaRPr lang="fi-FI" sz="1100" dirty="0"/>
          </a:p>
        </p:txBody>
      </p:sp>
      <p:pic>
        <p:nvPicPr>
          <p:cNvPr id="4" name="Picture 3">
            <a:extLst>
              <a:ext uri="{FF2B5EF4-FFF2-40B4-BE49-F238E27FC236}">
                <a16:creationId xmlns:a16="http://schemas.microsoft.com/office/drawing/2014/main" id="{7925C013-28C5-7C8C-B5FF-AADE81E82999}"/>
              </a:ext>
            </a:extLst>
          </p:cNvPr>
          <p:cNvPicPr>
            <a:picLocks noChangeAspect="1"/>
          </p:cNvPicPr>
          <p:nvPr/>
        </p:nvPicPr>
        <p:blipFill>
          <a:blip r:embed="rId2"/>
          <a:srcRect l="40319" r="1" b="1"/>
          <a:stretch>
            <a:fillRect/>
          </a:stretch>
        </p:blipFill>
        <p:spPr>
          <a:xfrm>
            <a:off x="7468506" y="1712817"/>
            <a:ext cx="4117480" cy="3880773"/>
          </a:xfrm>
          <a:prstGeom prst="rect">
            <a:avLst/>
          </a:prstGeom>
          <a:noFill/>
        </p:spPr>
      </p:pic>
    </p:spTree>
    <p:extLst>
      <p:ext uri="{BB962C8B-B14F-4D97-AF65-F5344CB8AC3E}">
        <p14:creationId xmlns:p14="http://schemas.microsoft.com/office/powerpoint/2010/main" val="116381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76A8F9-BDEE-4D2E-A5B5-1EC163FC5FA6}"/>
              </a:ext>
            </a:extLst>
          </p:cNvPr>
          <p:cNvSpPr>
            <a:spLocks noGrp="1"/>
          </p:cNvSpPr>
          <p:nvPr>
            <p:ph type="title"/>
          </p:nvPr>
        </p:nvSpPr>
        <p:spPr/>
        <p:txBody>
          <a:bodyPr/>
          <a:lstStyle/>
          <a:p>
            <a:r>
              <a:rPr lang="fi-FI" dirty="0"/>
              <a:t>Aikataulu</a:t>
            </a:r>
          </a:p>
        </p:txBody>
      </p:sp>
      <p:sp>
        <p:nvSpPr>
          <p:cNvPr id="3" name="Sisällön paikkamerkki 2">
            <a:extLst>
              <a:ext uri="{FF2B5EF4-FFF2-40B4-BE49-F238E27FC236}">
                <a16:creationId xmlns:a16="http://schemas.microsoft.com/office/drawing/2014/main" id="{25F0CD0D-8EC5-44D0-B6C5-D6B4EC83DF44}"/>
              </a:ext>
            </a:extLst>
          </p:cNvPr>
          <p:cNvSpPr>
            <a:spLocks noGrp="1"/>
          </p:cNvSpPr>
          <p:nvPr>
            <p:ph idx="1"/>
          </p:nvPr>
        </p:nvSpPr>
        <p:spPr>
          <a:xfrm>
            <a:off x="812799" y="1461248"/>
            <a:ext cx="10151036" cy="4580116"/>
          </a:xfrm>
        </p:spPr>
        <p:txBody>
          <a:bodyPr vert="horz" lIns="91440" tIns="45720" rIns="91440" bIns="45720" rtlCol="0" anchor="t">
            <a:normAutofit fontScale="32500" lnSpcReduction="20000"/>
          </a:bodyPr>
          <a:lstStyle/>
          <a:p>
            <a:pPr>
              <a:lnSpc>
                <a:spcPct val="107000"/>
              </a:lnSpc>
              <a:spcAft>
                <a:spcPts val="800"/>
              </a:spcAft>
              <a:buFont typeface="Courier New" charset="2"/>
              <a:buChar char="o"/>
            </a:pPr>
            <a:r>
              <a:rPr lang="fi-FI" sz="4800" dirty="0">
                <a:solidFill>
                  <a:schemeClr val="tx1"/>
                </a:solidFill>
                <a:latin typeface="Roboto"/>
                <a:ea typeface="Calibri"/>
                <a:cs typeface="Times New Roman"/>
              </a:rPr>
              <a:t>Tammikuu: </a:t>
            </a:r>
            <a:br>
              <a:rPr lang="fi-FI" sz="4800" dirty="0">
                <a:solidFill>
                  <a:schemeClr val="tx1"/>
                </a:solidFill>
                <a:latin typeface="Roboto"/>
                <a:ea typeface="Calibri"/>
                <a:cs typeface="Times New Roman"/>
              </a:rPr>
            </a:br>
            <a:r>
              <a:rPr lang="fi-FI" sz="4800" dirty="0">
                <a:solidFill>
                  <a:schemeClr val="tx1"/>
                </a:solidFill>
                <a:latin typeface="Roboto"/>
                <a:ea typeface="Calibri"/>
                <a:cs typeface="Times New Roman"/>
              </a:rPr>
              <a:t> alustava suunnitelma ryhmistä</a:t>
            </a:r>
            <a:br>
              <a:rPr lang="fi-FI" sz="4800" dirty="0">
                <a:solidFill>
                  <a:schemeClr val="tx1"/>
                </a:solidFill>
                <a:latin typeface="Roboto"/>
                <a:ea typeface="Calibri"/>
                <a:cs typeface="Times New Roman"/>
              </a:rPr>
            </a:br>
            <a:r>
              <a:rPr lang="fi-FI" sz="4800" dirty="0">
                <a:solidFill>
                  <a:schemeClr val="tx1"/>
                </a:solidFill>
                <a:latin typeface="Roboto"/>
                <a:ea typeface="Calibri"/>
                <a:cs typeface="Times New Roman"/>
              </a:rPr>
              <a:t> esiopetusinfo</a:t>
            </a:r>
            <a:r>
              <a:rPr lang="fi-FI" sz="4800" dirty="0">
                <a:solidFill>
                  <a:schemeClr val="tx1"/>
                </a:solidFill>
                <a:effectLst/>
                <a:latin typeface="Roboto"/>
                <a:ea typeface="Calibri"/>
                <a:cs typeface="Times New Roman"/>
              </a:rPr>
              <a:t> </a:t>
            </a:r>
            <a:endParaRPr lang="fi-FI">
              <a:solidFill>
                <a:schemeClr val="tx1"/>
              </a:solidFill>
              <a:latin typeface="Roboto"/>
              <a:ea typeface="Roboto"/>
              <a:cs typeface="Roboto"/>
            </a:endParaRPr>
          </a:p>
          <a:p>
            <a:pPr>
              <a:lnSpc>
                <a:spcPct val="107000"/>
              </a:lnSpc>
              <a:spcAft>
                <a:spcPts val="800"/>
              </a:spcAft>
              <a:buFont typeface="Courier New" charset="2"/>
              <a:buChar char="o"/>
            </a:pPr>
            <a:r>
              <a:rPr lang="fi-FI" sz="4800">
                <a:solidFill>
                  <a:schemeClr val="tx1"/>
                </a:solidFill>
                <a:latin typeface="Roboto"/>
                <a:ea typeface="Calibri"/>
                <a:cs typeface="Times New Roman"/>
              </a:rPr>
              <a:t>Helmikuu:</a:t>
            </a:r>
            <a:br>
              <a:rPr lang="fi-FI" sz="4800" dirty="0">
                <a:solidFill>
                  <a:schemeClr val="tx1"/>
                </a:solidFill>
                <a:latin typeface="Roboto"/>
                <a:ea typeface="Calibri"/>
                <a:cs typeface="Times New Roman"/>
              </a:rPr>
            </a:br>
            <a:r>
              <a:rPr lang="fi-FI" sz="4800">
                <a:solidFill>
                  <a:schemeClr val="tx1"/>
                </a:solidFill>
                <a:latin typeface="Roboto"/>
                <a:ea typeface="Calibri"/>
                <a:cs typeface="Times New Roman"/>
              </a:rPr>
              <a:t> oppilaaksiottopäätökset 27.2. mennessä</a:t>
            </a:r>
            <a:br>
              <a:rPr lang="fi-FI" sz="4800" dirty="0">
                <a:solidFill>
                  <a:schemeClr val="tx1"/>
                </a:solidFill>
                <a:latin typeface="Roboto"/>
                <a:ea typeface="Calibri"/>
                <a:cs typeface="Times New Roman"/>
              </a:rPr>
            </a:br>
            <a:r>
              <a:rPr lang="fi-FI" sz="4800">
                <a:solidFill>
                  <a:schemeClr val="tx1"/>
                </a:solidFill>
                <a:latin typeface="Roboto"/>
                <a:ea typeface="Calibri"/>
                <a:cs typeface="Times New Roman"/>
              </a:rPr>
              <a:t> Wilma-tunnukset lähetetään huoltajille</a:t>
            </a:r>
            <a:endParaRPr lang="fi-FI">
              <a:solidFill>
                <a:schemeClr val="tx1"/>
              </a:solidFill>
              <a:latin typeface="Roboto"/>
              <a:ea typeface="Calibri"/>
              <a:cs typeface="Times New Roman"/>
            </a:endParaRPr>
          </a:p>
          <a:p>
            <a:pPr>
              <a:lnSpc>
                <a:spcPct val="107000"/>
              </a:lnSpc>
              <a:spcAft>
                <a:spcPts val="800"/>
              </a:spcAft>
              <a:buFont typeface="Courier New" charset="2"/>
              <a:buChar char="o"/>
            </a:pPr>
            <a:r>
              <a:rPr lang="fi-FI" sz="4800">
                <a:solidFill>
                  <a:schemeClr val="tx1"/>
                </a:solidFill>
                <a:latin typeface="Roboto"/>
                <a:ea typeface="Calibri"/>
                <a:cs typeface="Times New Roman"/>
              </a:rPr>
              <a:t>Maaliskuu:</a:t>
            </a:r>
            <a:br>
              <a:rPr lang="fi-FI" sz="4800" dirty="0">
                <a:solidFill>
                  <a:schemeClr val="tx1"/>
                </a:solidFill>
                <a:latin typeface="Roboto"/>
                <a:ea typeface="Calibri"/>
                <a:cs typeface="Times New Roman"/>
              </a:rPr>
            </a:br>
            <a:r>
              <a:rPr lang="fi-FI" sz="4800">
                <a:solidFill>
                  <a:schemeClr val="tx1"/>
                </a:solidFill>
                <a:latin typeface="Roboto"/>
                <a:ea typeface="Calibri"/>
                <a:cs typeface="Times New Roman"/>
              </a:rPr>
              <a:t> toissijaiseen esiopetukseen hakeminen 13.3. mennessä</a:t>
            </a:r>
            <a:br>
              <a:rPr lang="fi-FI" sz="4800" dirty="0">
                <a:solidFill>
                  <a:schemeClr val="tx1"/>
                </a:solidFill>
                <a:latin typeface="Roboto"/>
                <a:ea typeface="Calibri"/>
                <a:cs typeface="Times New Roman"/>
              </a:rPr>
            </a:br>
            <a:r>
              <a:rPr lang="fi-FI" sz="4800">
                <a:solidFill>
                  <a:schemeClr val="tx1"/>
                </a:solidFill>
                <a:latin typeface="Roboto"/>
                <a:ea typeface="Calibri"/>
                <a:cs typeface="Times New Roman"/>
              </a:rPr>
              <a:t> täydentävään varhaiskasvatukseen hakeminen 31.3. mennessä </a:t>
            </a:r>
            <a:r>
              <a:rPr lang="fi-FI" sz="4800">
                <a:solidFill>
                  <a:schemeClr val="tx1"/>
                </a:solidFill>
                <a:effectLst/>
                <a:latin typeface="Roboto"/>
                <a:ea typeface="Calibri"/>
                <a:cs typeface="Times New Roman"/>
              </a:rPr>
              <a:t> </a:t>
            </a:r>
            <a:r>
              <a:rPr lang="fi-FI" sz="4800">
                <a:solidFill>
                  <a:schemeClr val="tx1"/>
                </a:solidFill>
                <a:latin typeface="Roboto"/>
                <a:ea typeface="Calibri"/>
                <a:cs typeface="Times New Roman"/>
              </a:rPr>
              <a:t>ja päätökset 30.4. mennessä</a:t>
            </a:r>
            <a:endParaRPr lang="fi-FI">
              <a:solidFill>
                <a:schemeClr val="tx1"/>
              </a:solidFill>
              <a:latin typeface="Roboto"/>
              <a:ea typeface="Calibri"/>
              <a:cs typeface="Times New Roman"/>
            </a:endParaRPr>
          </a:p>
          <a:p>
            <a:pPr>
              <a:lnSpc>
                <a:spcPct val="107000"/>
              </a:lnSpc>
              <a:spcAft>
                <a:spcPts val="800"/>
              </a:spcAft>
              <a:buFont typeface="Courier New" charset="2"/>
              <a:buChar char="o"/>
            </a:pPr>
            <a:r>
              <a:rPr lang="fi-FI" sz="4800">
                <a:solidFill>
                  <a:schemeClr val="tx1"/>
                </a:solidFill>
                <a:latin typeface="Roboto"/>
                <a:ea typeface="Calibri"/>
                <a:cs typeface="Times New Roman"/>
              </a:rPr>
              <a:t>Huhtikuu:</a:t>
            </a:r>
            <a:br>
              <a:rPr lang="fi-FI" sz="4800" dirty="0">
                <a:solidFill>
                  <a:schemeClr val="tx1"/>
                </a:solidFill>
                <a:latin typeface="Roboto"/>
                <a:ea typeface="Calibri"/>
                <a:cs typeface="Times New Roman"/>
              </a:rPr>
            </a:br>
            <a:r>
              <a:rPr lang="fi-FI" sz="4800">
                <a:solidFill>
                  <a:schemeClr val="tx1"/>
                </a:solidFill>
                <a:latin typeface="Roboto"/>
                <a:ea typeface="Calibri"/>
                <a:cs typeface="Times New Roman"/>
              </a:rPr>
              <a:t> yksiköissä aloitetaan tulevan</a:t>
            </a:r>
            <a:r>
              <a:rPr lang="fi-FI" sz="4800">
                <a:solidFill>
                  <a:schemeClr val="tx1"/>
                </a:solidFill>
                <a:effectLst/>
                <a:latin typeface="Roboto"/>
                <a:ea typeface="Calibri"/>
                <a:cs typeface="Times New Roman"/>
              </a:rPr>
              <a:t> toimintakauden suunnittelu, yksiköiden välinen nivelvaiheen yhteistyö ja </a:t>
            </a:r>
            <a:r>
              <a:rPr lang="fi-FI" sz="4800">
                <a:solidFill>
                  <a:schemeClr val="tx1"/>
                </a:solidFill>
                <a:latin typeface="Roboto"/>
                <a:ea typeface="Calibri"/>
                <a:cs typeface="Times New Roman"/>
              </a:rPr>
              <a:t>  </a:t>
            </a:r>
            <a:r>
              <a:rPr lang="fi-FI" sz="4800">
                <a:solidFill>
                  <a:schemeClr val="tx1"/>
                </a:solidFill>
                <a:effectLst/>
                <a:latin typeface="Roboto"/>
                <a:ea typeface="Calibri"/>
                <a:cs typeface="Times New Roman"/>
              </a:rPr>
              <a:t>tukeen liittyvät järjestelyt</a:t>
            </a:r>
            <a:r>
              <a:rPr lang="fi-FI" sz="4800">
                <a:solidFill>
                  <a:schemeClr val="tx1"/>
                </a:solidFill>
                <a:latin typeface="Roboto"/>
                <a:ea typeface="Calibri"/>
                <a:cs typeface="Times New Roman"/>
              </a:rPr>
              <a:t> </a:t>
            </a:r>
            <a:r>
              <a:rPr lang="fi-FI" sz="4800">
                <a:solidFill>
                  <a:schemeClr val="tx1"/>
                </a:solidFill>
                <a:effectLst/>
                <a:latin typeface="Roboto"/>
                <a:ea typeface="Calibri"/>
                <a:cs typeface="Times New Roman"/>
              </a:rPr>
              <a:t> </a:t>
            </a:r>
            <a:endParaRPr lang="fi-FI">
              <a:solidFill>
                <a:schemeClr val="tx1"/>
              </a:solidFill>
              <a:latin typeface="Roboto"/>
              <a:ea typeface="Calibri"/>
              <a:cs typeface="Times New Roman"/>
            </a:endParaRPr>
          </a:p>
          <a:p>
            <a:pPr>
              <a:lnSpc>
                <a:spcPct val="107000"/>
              </a:lnSpc>
              <a:spcAft>
                <a:spcPts val="800"/>
              </a:spcAft>
              <a:buFont typeface="Courier New" charset="2"/>
              <a:buChar char="o"/>
            </a:pPr>
            <a:r>
              <a:rPr lang="fi-FI" sz="4800">
                <a:solidFill>
                  <a:schemeClr val="tx1"/>
                </a:solidFill>
                <a:latin typeface="Roboto"/>
                <a:ea typeface="Calibri"/>
                <a:cs typeface="Times New Roman"/>
              </a:rPr>
              <a:t>Touko-kesäkuu:</a:t>
            </a:r>
            <a:br>
              <a:rPr lang="fi-FI" sz="4800" dirty="0">
                <a:solidFill>
                  <a:schemeClr val="tx1"/>
                </a:solidFill>
                <a:latin typeface="Roboto"/>
                <a:ea typeface="Calibri"/>
                <a:cs typeface="Times New Roman"/>
              </a:rPr>
            </a:br>
            <a:r>
              <a:rPr lang="fi-FI" sz="4800">
                <a:solidFill>
                  <a:schemeClr val="tx1"/>
                </a:solidFill>
                <a:latin typeface="Roboto"/>
                <a:ea typeface="Calibri"/>
                <a:cs typeface="Times New Roman"/>
              </a:rPr>
              <a:t> esioppilaille</a:t>
            </a:r>
            <a:r>
              <a:rPr lang="fi-FI" sz="4800">
                <a:solidFill>
                  <a:schemeClr val="tx1"/>
                </a:solidFill>
                <a:effectLst/>
                <a:latin typeface="Roboto"/>
                <a:ea typeface="Calibri"/>
                <a:cs typeface="Times New Roman"/>
              </a:rPr>
              <a:t> ja heidän huoltajilleen järjestetään mahdollisuus tutustumiseen</a:t>
            </a:r>
            <a:r>
              <a:rPr lang="fi-FI" sz="4800">
                <a:solidFill>
                  <a:schemeClr val="tx1"/>
                </a:solidFill>
                <a:latin typeface="Roboto"/>
                <a:ea typeface="Calibri"/>
                <a:cs typeface="Times New Roman"/>
              </a:rPr>
              <a:t> </a:t>
            </a:r>
            <a:br>
              <a:rPr lang="fi-FI" sz="4800" dirty="0">
                <a:solidFill>
                  <a:schemeClr val="tx1"/>
                </a:solidFill>
                <a:latin typeface="Roboto"/>
                <a:ea typeface="Calibri"/>
                <a:cs typeface="Times New Roman"/>
              </a:rPr>
            </a:br>
            <a:r>
              <a:rPr lang="fi-FI" sz="4800">
                <a:solidFill>
                  <a:schemeClr val="tx1"/>
                </a:solidFill>
                <a:highlight>
                  <a:srgbClr val="FFFFFF"/>
                </a:highlight>
                <a:latin typeface="Roboto"/>
                <a:ea typeface="Calibri"/>
                <a:cs typeface="Arial"/>
              </a:rPr>
              <a:t> harkinnanvaraisen koulumatkaetuuden hakeminen 31.5. mennessä</a:t>
            </a:r>
            <a:endParaRPr lang="fi-FI">
              <a:solidFill>
                <a:schemeClr val="tx1"/>
              </a:solidFill>
              <a:ea typeface="Roboto"/>
              <a:cs typeface="Roboto"/>
            </a:endParaRPr>
          </a:p>
          <a:p>
            <a:pPr>
              <a:lnSpc>
                <a:spcPct val="107000"/>
              </a:lnSpc>
              <a:spcAft>
                <a:spcPts val="800"/>
              </a:spcAft>
              <a:buFont typeface="Courier New" charset="2"/>
              <a:buChar char="o"/>
            </a:pPr>
            <a:endParaRPr lang="fi-FI" sz="4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Courier New" charset="2"/>
              <a:buChar char="o"/>
            </a:pPr>
            <a:endParaRPr lang="fi-FI" sz="4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Courier New" charset="2"/>
              <a:buChar char="o"/>
            </a:pPr>
            <a:endParaRPr lang="fi-FI" dirty="0">
              <a:effectLst/>
              <a:latin typeface="Roboto"/>
              <a:ea typeface="Roboto"/>
              <a:cs typeface="Roboto"/>
            </a:endParaRPr>
          </a:p>
        </p:txBody>
      </p:sp>
    </p:spTree>
    <p:extLst>
      <p:ext uri="{BB962C8B-B14F-4D97-AF65-F5344CB8AC3E}">
        <p14:creationId xmlns:p14="http://schemas.microsoft.com/office/powerpoint/2010/main" val="307732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D44240-ACA2-DF41-6090-2AF6BA538278}"/>
              </a:ext>
            </a:extLst>
          </p:cNvPr>
          <p:cNvSpPr>
            <a:spLocks noGrp="1"/>
          </p:cNvSpPr>
          <p:nvPr>
            <p:ph type="title"/>
          </p:nvPr>
        </p:nvSpPr>
        <p:spPr>
          <a:xfrm>
            <a:off x="1850571" y="609600"/>
            <a:ext cx="8463617" cy="1320800"/>
          </a:xfrm>
        </p:spPr>
        <p:txBody>
          <a:bodyPr/>
          <a:lstStyle/>
          <a:p>
            <a:r>
              <a:rPr lang="en-US">
                <a:ea typeface="Roboto"/>
                <a:cs typeface="Roboto"/>
              </a:rPr>
              <a:t> ILOA JA RIEMUA ESIOPETUSVUOTEEN!</a:t>
            </a:r>
            <a:endParaRPr lang="en-US"/>
          </a:p>
        </p:txBody>
      </p:sp>
      <p:pic>
        <p:nvPicPr>
          <p:cNvPr id="3" name="Picture 2">
            <a:extLst>
              <a:ext uri="{FF2B5EF4-FFF2-40B4-BE49-F238E27FC236}">
                <a16:creationId xmlns:a16="http://schemas.microsoft.com/office/drawing/2014/main" id="{95B554EA-518E-E54B-C577-F0A0C45D3964}"/>
              </a:ext>
            </a:extLst>
          </p:cNvPr>
          <p:cNvPicPr>
            <a:picLocks noChangeAspect="1"/>
          </p:cNvPicPr>
          <p:nvPr/>
        </p:nvPicPr>
        <p:blipFill>
          <a:blip r:embed="rId2"/>
          <a:srcRect t="29772" b="24376"/>
          <a:stretch>
            <a:fillRect/>
          </a:stretch>
        </p:blipFill>
        <p:spPr>
          <a:xfrm>
            <a:off x="1865085" y="2146076"/>
            <a:ext cx="8463619" cy="3880773"/>
          </a:xfrm>
          <a:prstGeom prst="rect">
            <a:avLst/>
          </a:prstGeom>
          <a:noFill/>
        </p:spPr>
      </p:pic>
    </p:spTree>
    <p:extLst>
      <p:ext uri="{BB962C8B-B14F-4D97-AF65-F5344CB8AC3E}">
        <p14:creationId xmlns:p14="http://schemas.microsoft.com/office/powerpoint/2010/main" val="902449741"/>
      </p:ext>
    </p:extLst>
  </p:cSld>
  <p:clrMapOvr>
    <a:masterClrMapping/>
  </p:clrMapOvr>
</p:sld>
</file>

<file path=ppt/theme/theme1.xml><?xml version="1.0" encoding="utf-8"?>
<a:theme xmlns:a="http://schemas.openxmlformats.org/drawingml/2006/main" name="Iin kunta">
  <a:themeElements>
    <a:clrScheme name="Mukautettu 1">
      <a:dk1>
        <a:sysClr val="windowText" lastClr="000000"/>
      </a:dk1>
      <a:lt1>
        <a:sysClr val="window" lastClr="FFFFFF"/>
      </a:lt1>
      <a:dk2>
        <a:srgbClr val="2C3C43"/>
      </a:dk2>
      <a:lt2>
        <a:srgbClr val="EBEBEB"/>
      </a:lt2>
      <a:accent1>
        <a:srgbClr val="000000"/>
      </a:accent1>
      <a:accent2>
        <a:srgbClr val="000000"/>
      </a:accent2>
      <a:accent3>
        <a:srgbClr val="000000"/>
      </a:accent3>
      <a:accent4>
        <a:srgbClr val="000000"/>
      </a:accent4>
      <a:accent5>
        <a:srgbClr val="000000"/>
      </a:accent5>
      <a:accent6>
        <a:srgbClr val="000000"/>
      </a:accent6>
      <a:hlink>
        <a:srgbClr val="3FCDE7"/>
      </a:hlink>
      <a:folHlink>
        <a:srgbClr val="A9D3E1"/>
      </a:folHlink>
    </a:clrScheme>
    <a:fontScheme name="Yritysfontti">
      <a:majorFont>
        <a:latin typeface="Roboto"/>
        <a:ea typeface=""/>
        <a:cs typeface=""/>
      </a:majorFont>
      <a:minorFont>
        <a:latin typeface="Roboto"/>
        <a:ea typeface=""/>
        <a:cs typeface=""/>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Iin kunta" id="{F3100BC0-B28F-48FD-9FDA-CE90E7A78DA4}" vid="{FBE58C46-1E9F-4F5D-9E25-842C8F35CC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8edd358-f741-435c-b381-6824c174f612" xsi:nil="true"/>
    <lcf76f155ced4ddcb4097134ff3c332f xmlns="3113f1e9-9146-4686-86f5-efd86958ece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2D0FDDB15A657E488B5F3F38930A7238" ma:contentTypeVersion="15" ma:contentTypeDescription="Luo uusi asiakirja." ma:contentTypeScope="" ma:versionID="36606b99584d1896c22e5199b5c86a76">
  <xsd:schema xmlns:xsd="http://www.w3.org/2001/XMLSchema" xmlns:xs="http://www.w3.org/2001/XMLSchema" xmlns:p="http://schemas.microsoft.com/office/2006/metadata/properties" xmlns:ns2="3113f1e9-9146-4686-86f5-efd86958ece5" xmlns:ns3="78edd358-f741-435c-b381-6824c174f612" targetNamespace="http://schemas.microsoft.com/office/2006/metadata/properties" ma:root="true" ma:fieldsID="22d839b6ed3116b0b89484682b59dd50" ns2:_="" ns3:_="">
    <xsd:import namespace="3113f1e9-9146-4686-86f5-efd86958ece5"/>
    <xsd:import namespace="78edd358-f741-435c-b381-6824c174f6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3f1e9-9146-4686-86f5-efd86958e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3f2afca6-c0d3-4e0d-bc16-2474a9c65df9"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edd358-f741-435c-b381-6824c174f612"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5355c4a3-1587-48e6-91d9-df20c6aa4ea4}" ma:internalName="TaxCatchAll" ma:showField="CatchAllData" ma:web="78edd358-f741-435c-b381-6824c174f6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99617-D9AA-4F0F-A92F-08BDF477CD9C}">
  <ds:schemaRefs>
    <ds:schemaRef ds:uri="http://schemas.microsoft.com/sharepoint/v3/contenttype/forms"/>
  </ds:schemaRefs>
</ds:datastoreItem>
</file>

<file path=customXml/itemProps2.xml><?xml version="1.0" encoding="utf-8"?>
<ds:datastoreItem xmlns:ds="http://schemas.openxmlformats.org/officeDocument/2006/customXml" ds:itemID="{03F42230-6549-4F04-924F-EB9A1584B614}">
  <ds:schemaRefs>
    <ds:schemaRef ds:uri="http://purl.org/dc/dcmitype/"/>
    <ds:schemaRef ds:uri="http://schemas.openxmlformats.org/package/2006/metadata/core-properties"/>
    <ds:schemaRef ds:uri="78edd358-f741-435c-b381-6824c174f612"/>
    <ds:schemaRef ds:uri="http://schemas.microsoft.com/office/2006/documentManagement/types"/>
    <ds:schemaRef ds:uri="3113f1e9-9146-4686-86f5-efd86958ece5"/>
    <ds:schemaRef ds:uri="http://purl.org/dc/term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2ED225E-F622-4794-8E56-5D724CD75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3f1e9-9146-4686-86f5-efd86958ece5"/>
    <ds:schemaRef ds:uri="78edd358-f741-435c-b381-6824c174f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3488</TotalTime>
  <Words>559</Words>
  <Application>Microsoft Office PowerPoint</Application>
  <PresentationFormat>Laajakuva</PresentationFormat>
  <Paragraphs>52</Paragraphs>
  <Slides>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Calibri</vt:lpstr>
      <vt:lpstr>Courier New</vt:lpstr>
      <vt:lpstr>Roboto</vt:lpstr>
      <vt:lpstr>Wingdings 3</vt:lpstr>
      <vt:lpstr>Iin kunta</vt:lpstr>
      <vt:lpstr>ESIOPETUS IISSÄ 2026-2027</vt:lpstr>
      <vt:lpstr>Kysymykset ja kommentointi</vt:lpstr>
      <vt:lpstr>Kaikille kaveri – lapsen opinpolku Iissä</vt:lpstr>
      <vt:lpstr>Esiopetus Iissä</vt:lpstr>
      <vt:lpstr>Oppilaaksioton periaatteet – Kaikille kaveri</vt:lpstr>
      <vt:lpstr>Päätökset</vt:lpstr>
      <vt:lpstr>Koulukuljetus esioppilaille</vt:lpstr>
      <vt:lpstr>Aikataulu</vt:lpstr>
      <vt:lpstr> ILOA JA RIEMUA ESIOPETUSVUOTEEN!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Anna Saksio</dc:creator>
  <cp:lastModifiedBy>Teräs Marjo Iin kunta</cp:lastModifiedBy>
  <cp:revision>351</cp:revision>
  <dcterms:created xsi:type="dcterms:W3CDTF">2020-10-29T10:26:01Z</dcterms:created>
  <dcterms:modified xsi:type="dcterms:W3CDTF">2026-01-28T13:12:24Z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0x0101002D0FDDB15A657E488B5F3F38930A7238</vt:lpwstr>
  </property>
</Properties>
</file>