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4"/>
  </p:sldMasterIdLst>
  <p:notesMasterIdLst>
    <p:notesMasterId r:id="rId6"/>
  </p:notesMasterIdLst>
  <p:sldIdLst>
    <p:sldId id="276" r:id="rId5"/>
  </p:sldIdLst>
  <p:sldSz cx="9144000" cy="6858000" type="screen4x3"/>
  <p:notesSz cx="6858000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DCF8"/>
    <a:srgbClr val="97999E"/>
    <a:srgbClr val="00BAF2"/>
    <a:srgbClr val="D8F4FC"/>
    <a:srgbClr val="000000"/>
    <a:srgbClr val="E2E2E2"/>
    <a:srgbClr val="06377B"/>
    <a:srgbClr val="002D61"/>
    <a:srgbClr val="C5C5C5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68" autoAdjust="0"/>
    <p:restoredTop sz="65364" autoAdjust="0"/>
  </p:normalViewPr>
  <p:slideViewPr>
    <p:cSldViewPr>
      <p:cViewPr>
        <p:scale>
          <a:sx n="100" d="100"/>
          <a:sy n="100" d="100"/>
        </p:scale>
        <p:origin x="-222" y="4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6332"/>
          </a:xfrm>
          <a:prstGeom prst="rect">
            <a:avLst/>
          </a:prstGeom>
        </p:spPr>
        <p:txBody>
          <a:bodyPr vert="horz" lIns="95906" tIns="47953" rIns="95906" bIns="47953" rtlCol="0"/>
          <a:lstStyle>
            <a:lvl1pPr algn="l">
              <a:defRPr sz="13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96332"/>
          </a:xfrm>
          <a:prstGeom prst="rect">
            <a:avLst/>
          </a:prstGeom>
        </p:spPr>
        <p:txBody>
          <a:bodyPr vert="horz" lIns="95906" tIns="47953" rIns="95906" bIns="47953" rtlCol="0"/>
          <a:lstStyle>
            <a:lvl1pPr algn="r">
              <a:defRPr sz="1300"/>
            </a:lvl1pPr>
          </a:lstStyle>
          <a:p>
            <a:fld id="{02345731-7386-49AA-BF46-64882FE65E5B}" type="datetimeFigureOut">
              <a:rPr lang="fi-FI" smtClean="0"/>
              <a:pPr/>
              <a:t>27.5.2020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906" tIns="47953" rIns="95906" bIns="47953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5906" tIns="47953" rIns="95906" bIns="47953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6332"/>
          </a:xfrm>
          <a:prstGeom prst="rect">
            <a:avLst/>
          </a:prstGeom>
        </p:spPr>
        <p:txBody>
          <a:bodyPr vert="horz" lIns="95906" tIns="47953" rIns="95906" bIns="47953" rtlCol="0" anchor="b"/>
          <a:lstStyle>
            <a:lvl1pPr algn="l">
              <a:defRPr sz="13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6332"/>
          </a:xfrm>
          <a:prstGeom prst="rect">
            <a:avLst/>
          </a:prstGeom>
        </p:spPr>
        <p:txBody>
          <a:bodyPr vert="horz" lIns="95906" tIns="47953" rIns="95906" bIns="47953" rtlCol="0" anchor="b"/>
          <a:lstStyle>
            <a:lvl1pPr algn="r">
              <a:defRPr sz="1300"/>
            </a:lvl1pPr>
          </a:lstStyle>
          <a:p>
            <a:fld id="{84C65D33-BBA5-4BDE-B33A-F17F9575081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70455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uorakulmio 69"/>
          <p:cNvSpPr/>
          <p:nvPr userDrawn="1"/>
        </p:nvSpPr>
        <p:spPr bwMode="white">
          <a:xfrm>
            <a:off x="251520" y="1412776"/>
            <a:ext cx="8640960" cy="4032448"/>
          </a:xfrm>
          <a:prstGeom prst="rect">
            <a:avLst/>
          </a:prstGeom>
          <a:solidFill>
            <a:srgbClr val="0637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/>
          </a:p>
        </p:txBody>
      </p:sp>
      <p:sp>
        <p:nvSpPr>
          <p:cNvPr id="72" name="Suorakulmio 71"/>
          <p:cNvSpPr/>
          <p:nvPr userDrawn="1"/>
        </p:nvSpPr>
        <p:spPr>
          <a:xfrm>
            <a:off x="0" y="5445224"/>
            <a:ext cx="9144000" cy="1412776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 userDrawn="1">
            <p:ph type="ctrTitle" hasCustomPrompt="1"/>
          </p:nvPr>
        </p:nvSpPr>
        <p:spPr>
          <a:xfrm>
            <a:off x="1195536" y="1484784"/>
            <a:ext cx="7120880" cy="1592953"/>
          </a:xfrm>
        </p:spPr>
        <p:txBody>
          <a:bodyPr anchor="b" anchorCtr="0">
            <a:noAutofit/>
          </a:bodyPr>
          <a:lstStyle>
            <a:lvl1pPr algn="l">
              <a:defRPr sz="3800">
                <a:solidFill>
                  <a:srgbClr val="C5C5C5"/>
                </a:solidFill>
              </a:defRPr>
            </a:lvl1pPr>
          </a:lstStyle>
          <a:p>
            <a:r>
              <a:rPr lang="fi-FI" dirty="0" smtClean="0"/>
              <a:t>Lisää otsikko napsauttamalla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1195536" y="3100039"/>
            <a:ext cx="7137964" cy="1302161"/>
          </a:xfrm>
        </p:spPr>
        <p:txBody>
          <a:bodyPr anchor="t" anchorCtr="0"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34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Lisää alaotsikko napsauttamalla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C57B8895-B768-461E-A738-B28E86D3CA05}" type="datetime1">
              <a:rPr lang="fi-FI" smtClean="0"/>
              <a:t>27.5.2020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Alatunnistetiedot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0EA9D7C9-68B7-4D90-AC4C-0579D823921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1" name="Suorakulmio 70"/>
          <p:cNvSpPr/>
          <p:nvPr userDrawn="1"/>
        </p:nvSpPr>
        <p:spPr bwMode="hidden">
          <a:xfrm>
            <a:off x="251520" y="5445224"/>
            <a:ext cx="8640960" cy="504056"/>
          </a:xfrm>
          <a:prstGeom prst="rect">
            <a:avLst/>
          </a:prstGeom>
          <a:solidFill>
            <a:srgbClr val="002D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/>
          </a:p>
        </p:txBody>
      </p:sp>
      <p:sp>
        <p:nvSpPr>
          <p:cNvPr id="74" name="Tekstin paikkamerkki 73"/>
          <p:cNvSpPr>
            <a:spLocks noGrp="1"/>
          </p:cNvSpPr>
          <p:nvPr>
            <p:ph type="body" sz="quarter" idx="13" hasCustomPrompt="1"/>
          </p:nvPr>
        </p:nvSpPr>
        <p:spPr>
          <a:xfrm>
            <a:off x="1187624" y="4582393"/>
            <a:ext cx="4824536" cy="790823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fi-FI" dirty="0" smtClean="0"/>
              <a:t>Paikka henkilön nimelle ja tittelille</a:t>
            </a:r>
          </a:p>
        </p:txBody>
      </p:sp>
      <p:pic>
        <p:nvPicPr>
          <p:cNvPr id="16" name="Kuva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6643" y="372085"/>
            <a:ext cx="1881874" cy="840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862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sivu lisävä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uorakulmio 69"/>
          <p:cNvSpPr/>
          <p:nvPr userDrawn="1"/>
        </p:nvSpPr>
        <p:spPr bwMode="hidden">
          <a:xfrm>
            <a:off x="251520" y="1412776"/>
            <a:ext cx="8640960" cy="4032448"/>
          </a:xfrm>
          <a:prstGeom prst="rect">
            <a:avLst/>
          </a:prstGeom>
          <a:solidFill>
            <a:srgbClr val="0637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/>
          </a:p>
        </p:txBody>
      </p:sp>
      <p:sp>
        <p:nvSpPr>
          <p:cNvPr id="72" name="Suorakulmio 71"/>
          <p:cNvSpPr/>
          <p:nvPr userDrawn="1"/>
        </p:nvSpPr>
        <p:spPr>
          <a:xfrm>
            <a:off x="0" y="5445224"/>
            <a:ext cx="9144000" cy="1412776"/>
          </a:xfrm>
          <a:prstGeom prst="rect">
            <a:avLst/>
          </a:prstGeom>
          <a:solidFill>
            <a:srgbClr val="D8F4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 userDrawn="1">
            <p:ph type="ctrTitle" hasCustomPrompt="1"/>
          </p:nvPr>
        </p:nvSpPr>
        <p:spPr>
          <a:xfrm>
            <a:off x="1195536" y="1484784"/>
            <a:ext cx="7120880" cy="1592953"/>
          </a:xfrm>
        </p:spPr>
        <p:txBody>
          <a:bodyPr anchor="b" anchorCtr="0">
            <a:noAutofit/>
          </a:bodyPr>
          <a:lstStyle>
            <a:lvl1pPr algn="l">
              <a:defRPr sz="3800">
                <a:solidFill>
                  <a:srgbClr val="00BAF2"/>
                </a:solidFill>
              </a:defRPr>
            </a:lvl1pPr>
          </a:lstStyle>
          <a:p>
            <a:r>
              <a:rPr lang="fi-FI" dirty="0" smtClean="0"/>
              <a:t>Lisää otsikko napsauttamalla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1195536" y="3100039"/>
            <a:ext cx="7137964" cy="1302161"/>
          </a:xfrm>
        </p:spPr>
        <p:txBody>
          <a:bodyPr anchor="t" anchorCtr="0"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34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Lisää alaotsikko napsauttamalla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EF268F6E-39D0-4D80-A9B6-0F27866CEC4E}" type="datetime1">
              <a:rPr lang="fi-FI" smtClean="0"/>
              <a:t>27.5.2020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Alatunnistetiedot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0EA9D7C9-68B7-4D90-AC4C-0579D823921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1" name="Suorakulmio 70"/>
          <p:cNvSpPr/>
          <p:nvPr userDrawn="1"/>
        </p:nvSpPr>
        <p:spPr bwMode="hidden">
          <a:xfrm>
            <a:off x="251520" y="5445224"/>
            <a:ext cx="8640960" cy="504056"/>
          </a:xfrm>
          <a:prstGeom prst="rect">
            <a:avLst/>
          </a:prstGeom>
          <a:solidFill>
            <a:srgbClr val="00BA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/>
          </a:p>
        </p:txBody>
      </p:sp>
      <p:sp>
        <p:nvSpPr>
          <p:cNvPr id="74" name="Tekstin paikkamerkki 73"/>
          <p:cNvSpPr>
            <a:spLocks noGrp="1"/>
          </p:cNvSpPr>
          <p:nvPr>
            <p:ph type="body" sz="quarter" idx="13" hasCustomPrompt="1"/>
          </p:nvPr>
        </p:nvSpPr>
        <p:spPr>
          <a:xfrm>
            <a:off x="1187624" y="4582393"/>
            <a:ext cx="4824536" cy="790823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0" baseline="0">
                <a:solidFill>
                  <a:srgbClr val="00BAF2"/>
                </a:solidFill>
              </a:defRPr>
            </a:lvl1pPr>
          </a:lstStyle>
          <a:p>
            <a:pPr lvl="0"/>
            <a:r>
              <a:rPr lang="fi-FI" dirty="0" smtClean="0"/>
              <a:t>Paikka henkilön nimelle ja tittelille</a:t>
            </a:r>
          </a:p>
        </p:txBody>
      </p:sp>
      <p:pic>
        <p:nvPicPr>
          <p:cNvPr id="16" name="Kuva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6643" y="372085"/>
            <a:ext cx="1881874" cy="840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5892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sivu kuva lisävä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Kuvan paikkamerkki 2"/>
          <p:cNvSpPr>
            <a:spLocks noGrp="1" noChangeAspect="1"/>
          </p:cNvSpPr>
          <p:nvPr>
            <p:ph type="pic" idx="14"/>
          </p:nvPr>
        </p:nvSpPr>
        <p:spPr>
          <a:xfrm>
            <a:off x="0" y="3861047"/>
            <a:ext cx="9144000" cy="2996953"/>
          </a:xfrm>
        </p:spPr>
        <p:txBody>
          <a:bodyPr>
            <a:noAutofit/>
          </a:bodyPr>
          <a:lstStyle>
            <a:lvl1pPr marL="0" indent="0">
              <a:buNone/>
              <a:defRPr sz="1400" b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 dirty="0"/>
          </a:p>
        </p:txBody>
      </p:sp>
      <p:sp>
        <p:nvSpPr>
          <p:cNvPr id="70" name="Suorakulmio 69"/>
          <p:cNvSpPr/>
          <p:nvPr userDrawn="1"/>
        </p:nvSpPr>
        <p:spPr bwMode="hidden">
          <a:xfrm>
            <a:off x="251520" y="1412776"/>
            <a:ext cx="8640960" cy="2448272"/>
          </a:xfrm>
          <a:prstGeom prst="rect">
            <a:avLst/>
          </a:prstGeom>
          <a:solidFill>
            <a:srgbClr val="0637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 userDrawn="1">
            <p:ph type="ctrTitle" hasCustomPrompt="1"/>
          </p:nvPr>
        </p:nvSpPr>
        <p:spPr>
          <a:xfrm>
            <a:off x="1195536" y="1484785"/>
            <a:ext cx="7120880" cy="998220"/>
          </a:xfrm>
        </p:spPr>
        <p:txBody>
          <a:bodyPr anchor="b" anchorCtr="0">
            <a:noAutofit/>
          </a:bodyPr>
          <a:lstStyle>
            <a:lvl1pPr algn="l">
              <a:defRPr sz="3800">
                <a:solidFill>
                  <a:srgbClr val="00BAF2"/>
                </a:solidFill>
              </a:defRPr>
            </a:lvl1pPr>
          </a:lstStyle>
          <a:p>
            <a:r>
              <a:rPr lang="fi-FI" dirty="0" smtClean="0"/>
              <a:t>Lisää otsikko napsauttamalla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1195536" y="2420889"/>
            <a:ext cx="7137964" cy="648072"/>
          </a:xfrm>
        </p:spPr>
        <p:txBody>
          <a:bodyPr anchor="t" anchorCtr="0"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34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Lisää alaotsikko napsauttamalla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92C66048-F5DA-4C76-9DE3-71F48CEA6E90}" type="datetime1">
              <a:rPr lang="fi-FI" smtClean="0"/>
              <a:t>27.5.2020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Alatunnistetiedot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0EA9D7C9-68B7-4D90-AC4C-0579D823921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4" name="Tekstin paikkamerkki 73"/>
          <p:cNvSpPr>
            <a:spLocks noGrp="1"/>
          </p:cNvSpPr>
          <p:nvPr>
            <p:ph type="body" sz="quarter" idx="13" hasCustomPrompt="1"/>
          </p:nvPr>
        </p:nvSpPr>
        <p:spPr>
          <a:xfrm>
            <a:off x="1187624" y="3212977"/>
            <a:ext cx="7160922" cy="36004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400" b="0" baseline="0">
                <a:solidFill>
                  <a:srgbClr val="00BAF2"/>
                </a:solidFill>
              </a:defRPr>
            </a:lvl1pPr>
          </a:lstStyle>
          <a:p>
            <a:pPr lvl="0"/>
            <a:r>
              <a:rPr lang="fi-FI" dirty="0" smtClean="0"/>
              <a:t>Paikka henkilön nimelle ja tittelille</a:t>
            </a:r>
          </a:p>
        </p:txBody>
      </p:sp>
      <p:pic>
        <p:nvPicPr>
          <p:cNvPr id="16" name="Kuva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6643" y="372085"/>
            <a:ext cx="1881874" cy="840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099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sivu lisävä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uorakulmio 69"/>
          <p:cNvSpPr/>
          <p:nvPr userDrawn="1"/>
        </p:nvSpPr>
        <p:spPr bwMode="hidden">
          <a:xfrm>
            <a:off x="251520" y="260648"/>
            <a:ext cx="8640960" cy="5184576"/>
          </a:xfrm>
          <a:prstGeom prst="rect">
            <a:avLst/>
          </a:prstGeom>
          <a:solidFill>
            <a:srgbClr val="0637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/>
          </a:p>
        </p:txBody>
      </p:sp>
      <p:sp>
        <p:nvSpPr>
          <p:cNvPr id="72" name="Suorakulmio 71"/>
          <p:cNvSpPr/>
          <p:nvPr userDrawn="1"/>
        </p:nvSpPr>
        <p:spPr>
          <a:xfrm>
            <a:off x="0" y="5445224"/>
            <a:ext cx="9144000" cy="1412776"/>
          </a:xfrm>
          <a:prstGeom prst="rect">
            <a:avLst/>
          </a:prstGeom>
          <a:solidFill>
            <a:srgbClr val="D8F4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 userDrawn="1">
            <p:ph type="ctrTitle" hasCustomPrompt="1"/>
          </p:nvPr>
        </p:nvSpPr>
        <p:spPr>
          <a:xfrm>
            <a:off x="1195536" y="1484784"/>
            <a:ext cx="7120880" cy="3240360"/>
          </a:xfrm>
        </p:spPr>
        <p:txBody>
          <a:bodyPr anchor="ctr" anchorCtr="0">
            <a:noAutofit/>
          </a:bodyPr>
          <a:lstStyle>
            <a:lvl1pPr algn="ctr">
              <a:defRPr sz="3800" b="0">
                <a:solidFill>
                  <a:schemeClr val="bg1"/>
                </a:solidFill>
              </a:defRPr>
            </a:lvl1pPr>
          </a:lstStyle>
          <a:p>
            <a:r>
              <a:rPr lang="fi-FI" dirty="0" smtClean="0"/>
              <a:t>Lisää otsikko napsauttamalla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D1157F8A-DCB8-4B9F-83DC-952612BE43DF}" type="datetime1">
              <a:rPr lang="fi-FI" smtClean="0"/>
              <a:t>27.5.2020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Alatunnistetiedot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0EA9D7C9-68B7-4D90-AC4C-0579D823921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1" name="Suorakulmio 70"/>
          <p:cNvSpPr/>
          <p:nvPr userDrawn="1"/>
        </p:nvSpPr>
        <p:spPr bwMode="hidden">
          <a:xfrm>
            <a:off x="251520" y="5445224"/>
            <a:ext cx="8640960" cy="504056"/>
          </a:xfrm>
          <a:prstGeom prst="rect">
            <a:avLst/>
          </a:prstGeom>
          <a:solidFill>
            <a:srgbClr val="00BA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/>
          </a:p>
        </p:txBody>
      </p:sp>
      <p:pic>
        <p:nvPicPr>
          <p:cNvPr id="14" name="Kuva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8654" y="6381329"/>
            <a:ext cx="899163" cy="401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9864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lisävä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/>
          <p:cNvSpPr/>
          <p:nvPr userDrawn="1"/>
        </p:nvSpPr>
        <p:spPr>
          <a:xfrm>
            <a:off x="0" y="0"/>
            <a:ext cx="9144000" cy="1458686"/>
          </a:xfrm>
          <a:prstGeom prst="rect">
            <a:avLst/>
          </a:prstGeom>
          <a:solidFill>
            <a:srgbClr val="7FDC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 dirty="0" smtClean="0"/>
              <a:t>Lisää otsikko napsauttamalla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fi-FI" dirty="0" smtClean="0"/>
              <a:t>Lisää tekstiä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C5463-714C-4789-ADC9-437CBF0107A5}" type="datetime1">
              <a:rPr lang="fi-FI" smtClean="0"/>
              <a:t>27.5.2020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Alatunnistetiedot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9D7C9-68B7-4D90-AC4C-0579D823921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34587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ä lisävä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/>
          <p:cNvSpPr/>
          <p:nvPr userDrawn="1"/>
        </p:nvSpPr>
        <p:spPr>
          <a:xfrm>
            <a:off x="0" y="0"/>
            <a:ext cx="9144000" cy="1458686"/>
          </a:xfrm>
          <a:prstGeom prst="rect">
            <a:avLst/>
          </a:prstGeom>
          <a:solidFill>
            <a:srgbClr val="7FDC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 dirty="0" smtClean="0"/>
              <a:t>Lisää otsikko napsauttamalla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 hasCustomPrompt="1"/>
          </p:nvPr>
        </p:nvSpPr>
        <p:spPr>
          <a:xfrm>
            <a:off x="885370" y="1700808"/>
            <a:ext cx="3830646" cy="442535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smtClean="0"/>
              <a:t>Lisää tekstiä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 hasCustomPrompt="1"/>
          </p:nvPr>
        </p:nvSpPr>
        <p:spPr>
          <a:xfrm>
            <a:off x="4860032" y="1700808"/>
            <a:ext cx="3826767" cy="442535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smtClean="0"/>
              <a:t>Lisää tekstiä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0760D-0050-41DF-93CC-B6FF44993D2C}" type="datetime1">
              <a:rPr lang="fi-FI" smtClean="0"/>
              <a:t>27.5.2020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Alatunnistetiedot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9D7C9-68B7-4D90-AC4C-0579D823921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03957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sivu vaaka lisävä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/>
          <p:cNvSpPr/>
          <p:nvPr userDrawn="1"/>
        </p:nvSpPr>
        <p:spPr>
          <a:xfrm>
            <a:off x="0" y="0"/>
            <a:ext cx="9144000" cy="1458686"/>
          </a:xfrm>
          <a:prstGeom prst="rect">
            <a:avLst/>
          </a:prstGeom>
          <a:solidFill>
            <a:srgbClr val="7FDC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 dirty="0" smtClean="0"/>
              <a:t>Lisää otsikko napsauttamalla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 hasCustomPrompt="1"/>
          </p:nvPr>
        </p:nvSpPr>
        <p:spPr>
          <a:xfrm>
            <a:off x="539552" y="1676401"/>
            <a:ext cx="8136904" cy="2040632"/>
          </a:xfrm>
        </p:spPr>
        <p:txBody>
          <a:bodyPr/>
          <a:lstStyle/>
          <a:p>
            <a:pPr lvl="0"/>
            <a:r>
              <a:rPr lang="fi-FI" dirty="0" smtClean="0"/>
              <a:t>Lisää tekstiä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B7AF-743A-46D3-91AF-64760CA50764}" type="datetime1">
              <a:rPr lang="fi-FI" smtClean="0"/>
              <a:t>27.5.2020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Alatunnistetiedot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9D7C9-68B7-4D90-AC4C-0579D823921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Kuvan paikkamerkki 2"/>
          <p:cNvSpPr>
            <a:spLocks noGrp="1" noChangeAspect="1"/>
          </p:cNvSpPr>
          <p:nvPr>
            <p:ph type="pic" idx="13"/>
          </p:nvPr>
        </p:nvSpPr>
        <p:spPr>
          <a:xfrm>
            <a:off x="251520" y="3861047"/>
            <a:ext cx="8640960" cy="2448273"/>
          </a:xfrm>
        </p:spPr>
        <p:txBody>
          <a:bodyPr>
            <a:normAutofit/>
          </a:bodyPr>
          <a:lstStyle>
            <a:lvl1pPr marL="0" indent="0">
              <a:buNone/>
              <a:defRPr sz="1400" b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967245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sivu pysty lisävä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orakulmio 9"/>
          <p:cNvSpPr/>
          <p:nvPr userDrawn="1"/>
        </p:nvSpPr>
        <p:spPr>
          <a:xfrm>
            <a:off x="0" y="0"/>
            <a:ext cx="9144000" cy="1458686"/>
          </a:xfrm>
          <a:prstGeom prst="rect">
            <a:avLst/>
          </a:prstGeom>
          <a:solidFill>
            <a:srgbClr val="7FDC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4427984" y="404664"/>
            <a:ext cx="4464496" cy="1054800"/>
          </a:xfrm>
        </p:spPr>
        <p:txBody>
          <a:bodyPr anchor="t" anchorCtr="0">
            <a:normAutofit/>
          </a:bodyPr>
          <a:lstStyle>
            <a:lvl1pPr algn="l">
              <a:defRPr sz="2800" b="1"/>
            </a:lvl1pPr>
          </a:lstStyle>
          <a:p>
            <a:r>
              <a:rPr lang="fi-FI" dirty="0" smtClean="0"/>
              <a:t>Lisää otsikko napsauttamalla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251520" y="0"/>
            <a:ext cx="3960440" cy="6289200"/>
          </a:xfrm>
        </p:spPr>
        <p:txBody>
          <a:bodyPr>
            <a:normAutofit/>
          </a:bodyPr>
          <a:lstStyle>
            <a:lvl1pPr marL="0" indent="0">
              <a:buNone/>
              <a:defRPr sz="1400" b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 hasCustomPrompt="1"/>
          </p:nvPr>
        </p:nvSpPr>
        <p:spPr>
          <a:xfrm>
            <a:off x="4427984" y="1628800"/>
            <a:ext cx="4464496" cy="4610000"/>
          </a:xfrm>
        </p:spPr>
        <p:txBody>
          <a:bodyPr>
            <a:noAutofit/>
          </a:bodyPr>
          <a:lstStyle>
            <a:lvl1pPr marL="355600" indent="-355600">
              <a:buFont typeface="Arial" pitchFamily="34" charset="0"/>
              <a:buChar char="•"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smtClean="0"/>
              <a:t>Lisää tekstiä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CEF28-D17C-481A-8FC4-21EED1E58222}" type="datetime1">
              <a:rPr lang="fi-FI" smtClean="0"/>
              <a:t>27.5.2020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Alatunnistetiedot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9D7C9-68B7-4D90-AC4C-0579D823921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5440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 lisävä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orakulmio 5"/>
          <p:cNvSpPr/>
          <p:nvPr userDrawn="1"/>
        </p:nvSpPr>
        <p:spPr>
          <a:xfrm>
            <a:off x="0" y="0"/>
            <a:ext cx="9144000" cy="1458686"/>
          </a:xfrm>
          <a:prstGeom prst="rect">
            <a:avLst/>
          </a:prstGeom>
          <a:solidFill>
            <a:srgbClr val="7FDC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 dirty="0" smtClean="0"/>
              <a:t>Lisää otsikko napsauttamalla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D49BA-D972-4B68-BF40-EB0850A5EFE2}" type="datetime1">
              <a:rPr lang="fi-FI" smtClean="0"/>
              <a:t>27.5.2020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Alatunnistetiedot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9D7C9-68B7-4D90-AC4C-0579D823921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708696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petussivu lisävä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uorakulmio 69"/>
          <p:cNvSpPr/>
          <p:nvPr userDrawn="1"/>
        </p:nvSpPr>
        <p:spPr bwMode="hidden">
          <a:xfrm>
            <a:off x="251520" y="260648"/>
            <a:ext cx="8640960" cy="5184576"/>
          </a:xfrm>
          <a:prstGeom prst="rect">
            <a:avLst/>
          </a:prstGeom>
          <a:solidFill>
            <a:srgbClr val="0637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/>
          </a:p>
        </p:txBody>
      </p:sp>
      <p:sp>
        <p:nvSpPr>
          <p:cNvPr id="72" name="Suorakulmio 71"/>
          <p:cNvSpPr/>
          <p:nvPr userDrawn="1"/>
        </p:nvSpPr>
        <p:spPr>
          <a:xfrm>
            <a:off x="0" y="5445224"/>
            <a:ext cx="9144000" cy="1412776"/>
          </a:xfrm>
          <a:prstGeom prst="rect">
            <a:avLst/>
          </a:prstGeom>
          <a:solidFill>
            <a:srgbClr val="D8F4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 hasCustomPrompt="1"/>
          </p:nvPr>
        </p:nvSpPr>
        <p:spPr>
          <a:xfrm>
            <a:off x="971600" y="3933056"/>
            <a:ext cx="7200800" cy="648072"/>
          </a:xfrm>
        </p:spPr>
        <p:txBody>
          <a:bodyPr anchor="ctr" anchorCtr="0">
            <a:noAutofit/>
          </a:bodyPr>
          <a:lstStyle>
            <a:lvl1pPr algn="ctr">
              <a:defRPr sz="1400" b="0">
                <a:solidFill>
                  <a:srgbClr val="00BAF2"/>
                </a:solidFill>
              </a:defRPr>
            </a:lvl1pPr>
          </a:lstStyle>
          <a:p>
            <a:r>
              <a:rPr lang="fi-FI" dirty="0" smtClean="0"/>
              <a:t>Paikka henkilön nimelle ja tittelille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DC24E253-B2D2-4AD0-9B44-795AC7F12C10}" type="datetime1">
              <a:rPr lang="fi-FI" smtClean="0"/>
              <a:t>27.5.2020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Alatunnistetiedot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0EA9D7C9-68B7-4D90-AC4C-0579D823921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1" name="Suorakulmio 70"/>
          <p:cNvSpPr/>
          <p:nvPr userDrawn="1"/>
        </p:nvSpPr>
        <p:spPr bwMode="hidden">
          <a:xfrm>
            <a:off x="251520" y="5445224"/>
            <a:ext cx="8640960" cy="504056"/>
          </a:xfrm>
          <a:prstGeom prst="rect">
            <a:avLst/>
          </a:prstGeom>
          <a:solidFill>
            <a:srgbClr val="00BA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/>
          </a:p>
        </p:txBody>
      </p:sp>
      <p:sp>
        <p:nvSpPr>
          <p:cNvPr id="8" name="Tekstiruutu 7"/>
          <p:cNvSpPr txBox="1"/>
          <p:nvPr userDrawn="1"/>
        </p:nvSpPr>
        <p:spPr>
          <a:xfrm>
            <a:off x="2267744" y="2782669"/>
            <a:ext cx="460851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3800" b="1" dirty="0" smtClean="0">
                <a:solidFill>
                  <a:schemeClr val="bg2"/>
                </a:solidFill>
              </a:rPr>
              <a:t>Kiitos</a:t>
            </a:r>
            <a:endParaRPr lang="fi-FI" sz="3800" b="1" dirty="0">
              <a:solidFill>
                <a:schemeClr val="bg2"/>
              </a:solidFill>
            </a:endParaRPr>
          </a:p>
        </p:txBody>
      </p:sp>
      <p:pic>
        <p:nvPicPr>
          <p:cNvPr id="15" name="Kuva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8654" y="6381329"/>
            <a:ext cx="899163" cy="401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2166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sivu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Kuvan paikkamerkki 2"/>
          <p:cNvSpPr>
            <a:spLocks noGrp="1" noChangeAspect="1"/>
          </p:cNvSpPr>
          <p:nvPr>
            <p:ph type="pic" idx="14"/>
          </p:nvPr>
        </p:nvSpPr>
        <p:spPr>
          <a:xfrm>
            <a:off x="0" y="3861047"/>
            <a:ext cx="9144000" cy="2996953"/>
          </a:xfrm>
        </p:spPr>
        <p:txBody>
          <a:bodyPr>
            <a:noAutofit/>
          </a:bodyPr>
          <a:lstStyle>
            <a:lvl1pPr marL="0" indent="0">
              <a:buNone/>
              <a:defRPr sz="1400" b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 dirty="0"/>
          </a:p>
        </p:txBody>
      </p:sp>
      <p:sp>
        <p:nvSpPr>
          <p:cNvPr id="70" name="Suorakulmio 69"/>
          <p:cNvSpPr/>
          <p:nvPr userDrawn="1"/>
        </p:nvSpPr>
        <p:spPr bwMode="white">
          <a:xfrm>
            <a:off x="251520" y="1412776"/>
            <a:ext cx="8640960" cy="2448272"/>
          </a:xfrm>
          <a:prstGeom prst="rect">
            <a:avLst/>
          </a:prstGeom>
          <a:solidFill>
            <a:srgbClr val="0637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 userDrawn="1">
            <p:ph type="ctrTitle" hasCustomPrompt="1"/>
          </p:nvPr>
        </p:nvSpPr>
        <p:spPr>
          <a:xfrm>
            <a:off x="1195536" y="1484785"/>
            <a:ext cx="7120880" cy="998220"/>
          </a:xfrm>
        </p:spPr>
        <p:txBody>
          <a:bodyPr anchor="b" anchorCtr="0">
            <a:noAutofit/>
          </a:bodyPr>
          <a:lstStyle>
            <a:lvl1pPr algn="l">
              <a:defRPr sz="3800">
                <a:solidFill>
                  <a:srgbClr val="C5C5C5"/>
                </a:solidFill>
              </a:defRPr>
            </a:lvl1pPr>
          </a:lstStyle>
          <a:p>
            <a:r>
              <a:rPr lang="fi-FI" dirty="0" smtClean="0"/>
              <a:t>Lisää otsikko napsauttamalla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1195536" y="2420889"/>
            <a:ext cx="7137964" cy="648072"/>
          </a:xfrm>
        </p:spPr>
        <p:txBody>
          <a:bodyPr anchor="t" anchorCtr="0"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34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Lisää alaotsikko napsauttamalla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49783128-D123-4060-8734-B1D86657672A}" type="datetime1">
              <a:rPr lang="fi-FI" smtClean="0"/>
              <a:t>27.5.2020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Alatunnistetiedot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0EA9D7C9-68B7-4D90-AC4C-0579D823921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4" name="Tekstin paikkamerkki 73"/>
          <p:cNvSpPr>
            <a:spLocks noGrp="1"/>
          </p:cNvSpPr>
          <p:nvPr>
            <p:ph type="body" sz="quarter" idx="13" hasCustomPrompt="1"/>
          </p:nvPr>
        </p:nvSpPr>
        <p:spPr>
          <a:xfrm>
            <a:off x="1187624" y="3212977"/>
            <a:ext cx="7160922" cy="36004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400"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fi-FI" dirty="0" smtClean="0"/>
              <a:t>Paikka henkilön nimelle ja tittelille</a:t>
            </a:r>
          </a:p>
        </p:txBody>
      </p:sp>
      <p:pic>
        <p:nvPicPr>
          <p:cNvPr id="16" name="Kuva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6643" y="372085"/>
            <a:ext cx="1881874" cy="840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252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uorakulmio 69"/>
          <p:cNvSpPr/>
          <p:nvPr userDrawn="1"/>
        </p:nvSpPr>
        <p:spPr bwMode="white">
          <a:xfrm>
            <a:off x="251520" y="260648"/>
            <a:ext cx="8640960" cy="5184576"/>
          </a:xfrm>
          <a:prstGeom prst="rect">
            <a:avLst/>
          </a:prstGeom>
          <a:solidFill>
            <a:srgbClr val="0637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/>
          </a:p>
        </p:txBody>
      </p:sp>
      <p:sp>
        <p:nvSpPr>
          <p:cNvPr id="72" name="Suorakulmio 71"/>
          <p:cNvSpPr/>
          <p:nvPr userDrawn="1"/>
        </p:nvSpPr>
        <p:spPr>
          <a:xfrm>
            <a:off x="0" y="5445224"/>
            <a:ext cx="9144000" cy="1412776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 userDrawn="1">
            <p:ph type="ctrTitle" hasCustomPrompt="1"/>
          </p:nvPr>
        </p:nvSpPr>
        <p:spPr>
          <a:xfrm>
            <a:off x="1195536" y="1484784"/>
            <a:ext cx="7120880" cy="3240360"/>
          </a:xfrm>
        </p:spPr>
        <p:txBody>
          <a:bodyPr anchor="ctr" anchorCtr="0">
            <a:noAutofit/>
          </a:bodyPr>
          <a:lstStyle>
            <a:lvl1pPr algn="ctr">
              <a:defRPr sz="3800" b="0">
                <a:solidFill>
                  <a:schemeClr val="bg1"/>
                </a:solidFill>
              </a:defRPr>
            </a:lvl1pPr>
          </a:lstStyle>
          <a:p>
            <a:r>
              <a:rPr lang="fi-FI" dirty="0" smtClean="0"/>
              <a:t>Lisää otsikko napsauttamalla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58FD3FC5-78EE-47C4-ABE9-9DB18DB6D67D}" type="datetime1">
              <a:rPr lang="fi-FI" smtClean="0"/>
              <a:t>27.5.2020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Alatunnistetiedot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0EA9D7C9-68B7-4D90-AC4C-0579D823921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1" name="Suorakulmio 70"/>
          <p:cNvSpPr/>
          <p:nvPr userDrawn="1"/>
        </p:nvSpPr>
        <p:spPr bwMode="hidden">
          <a:xfrm>
            <a:off x="251520" y="5445224"/>
            <a:ext cx="8640960" cy="504056"/>
          </a:xfrm>
          <a:prstGeom prst="rect">
            <a:avLst/>
          </a:prstGeom>
          <a:solidFill>
            <a:srgbClr val="002D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/>
          </a:p>
        </p:txBody>
      </p:sp>
      <p:pic>
        <p:nvPicPr>
          <p:cNvPr id="14" name="Kuva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8654" y="6381329"/>
            <a:ext cx="899163" cy="401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247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/>
          <p:cNvSpPr/>
          <p:nvPr userDrawn="1"/>
        </p:nvSpPr>
        <p:spPr>
          <a:xfrm>
            <a:off x="0" y="0"/>
            <a:ext cx="9144000" cy="1458686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 dirty="0" smtClean="0"/>
              <a:t>Lisää otsikko napsauttamalla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fi-FI" dirty="0" smtClean="0"/>
              <a:t>Lisää tekstiä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BB39-47C1-4AF5-A482-001AA63095DD}" type="datetime1">
              <a:rPr lang="fi-FI" smtClean="0"/>
              <a:t>27.5.2020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Alatunnistetiedot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9D7C9-68B7-4D90-AC4C-0579D823921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32413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/>
          <p:cNvSpPr/>
          <p:nvPr userDrawn="1"/>
        </p:nvSpPr>
        <p:spPr>
          <a:xfrm>
            <a:off x="0" y="0"/>
            <a:ext cx="9144000" cy="1458686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 dirty="0" smtClean="0"/>
              <a:t>Lisää otsikko napsauttamalla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 hasCustomPrompt="1"/>
          </p:nvPr>
        </p:nvSpPr>
        <p:spPr>
          <a:xfrm>
            <a:off x="885370" y="1700808"/>
            <a:ext cx="3830646" cy="442535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smtClean="0"/>
              <a:t>Lisää tekstiä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 hasCustomPrompt="1"/>
          </p:nvPr>
        </p:nvSpPr>
        <p:spPr>
          <a:xfrm>
            <a:off x="4860032" y="1700808"/>
            <a:ext cx="3826767" cy="442535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smtClean="0"/>
              <a:t>Lisää tekstiä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2A25E-0850-4FE1-B217-0F664A020774}" type="datetime1">
              <a:rPr lang="fi-FI" smtClean="0"/>
              <a:t>27.5.2020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Alatunnistetiedot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9D7C9-68B7-4D90-AC4C-0579D823921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27353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sivu vaa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/>
          <p:cNvSpPr/>
          <p:nvPr userDrawn="1"/>
        </p:nvSpPr>
        <p:spPr>
          <a:xfrm>
            <a:off x="0" y="0"/>
            <a:ext cx="9144000" cy="1458686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 dirty="0" smtClean="0"/>
              <a:t>Lisää otsikko napsauttamalla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 hasCustomPrompt="1"/>
          </p:nvPr>
        </p:nvSpPr>
        <p:spPr>
          <a:xfrm>
            <a:off x="539552" y="1676401"/>
            <a:ext cx="8136904" cy="2040632"/>
          </a:xfrm>
        </p:spPr>
        <p:txBody>
          <a:bodyPr/>
          <a:lstStyle/>
          <a:p>
            <a:pPr lvl="0"/>
            <a:r>
              <a:rPr lang="fi-FI" dirty="0" smtClean="0"/>
              <a:t>Lisää tekstiä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C8B01-0799-43C6-8504-0EAA4DADAE37}" type="datetime1">
              <a:rPr lang="fi-FI" smtClean="0"/>
              <a:t>27.5.2020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Alatunnistetiedot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9D7C9-68B7-4D90-AC4C-0579D823921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Kuvan paikkamerkki 2"/>
          <p:cNvSpPr>
            <a:spLocks noGrp="1" noChangeAspect="1"/>
          </p:cNvSpPr>
          <p:nvPr>
            <p:ph type="pic" idx="13"/>
          </p:nvPr>
        </p:nvSpPr>
        <p:spPr>
          <a:xfrm>
            <a:off x="251520" y="3861047"/>
            <a:ext cx="8640960" cy="2448273"/>
          </a:xfrm>
        </p:spPr>
        <p:txBody>
          <a:bodyPr>
            <a:normAutofit/>
          </a:bodyPr>
          <a:lstStyle>
            <a:lvl1pPr marL="0" indent="0">
              <a:buNone/>
              <a:defRPr sz="1400" b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16066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sivu py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orakulmio 9"/>
          <p:cNvSpPr/>
          <p:nvPr userDrawn="1"/>
        </p:nvSpPr>
        <p:spPr>
          <a:xfrm>
            <a:off x="0" y="0"/>
            <a:ext cx="9144000" cy="1458686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4427984" y="404664"/>
            <a:ext cx="4464496" cy="1054800"/>
          </a:xfrm>
        </p:spPr>
        <p:txBody>
          <a:bodyPr anchor="t" anchorCtr="0">
            <a:normAutofit/>
          </a:bodyPr>
          <a:lstStyle>
            <a:lvl1pPr algn="l">
              <a:defRPr sz="2800" b="1"/>
            </a:lvl1pPr>
          </a:lstStyle>
          <a:p>
            <a:r>
              <a:rPr lang="fi-FI" dirty="0" smtClean="0"/>
              <a:t>Lisää otsikko napsauttamalla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251520" y="0"/>
            <a:ext cx="3960440" cy="6289200"/>
          </a:xfrm>
        </p:spPr>
        <p:txBody>
          <a:bodyPr>
            <a:normAutofit/>
          </a:bodyPr>
          <a:lstStyle>
            <a:lvl1pPr marL="0" indent="0">
              <a:buNone/>
              <a:defRPr sz="1400" b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 hasCustomPrompt="1"/>
          </p:nvPr>
        </p:nvSpPr>
        <p:spPr>
          <a:xfrm>
            <a:off x="4427984" y="1628800"/>
            <a:ext cx="4464496" cy="4610000"/>
          </a:xfrm>
        </p:spPr>
        <p:txBody>
          <a:bodyPr>
            <a:noAutofit/>
          </a:bodyPr>
          <a:lstStyle>
            <a:lvl1pPr marL="355600" indent="-355600">
              <a:buFont typeface="Arial" pitchFamily="34" charset="0"/>
              <a:buChar char="•"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smtClean="0"/>
              <a:t>Lisää tekstiä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1529B-4B8C-4759-83BB-E42AD3C71840}" type="datetime1">
              <a:rPr lang="fi-FI" smtClean="0"/>
              <a:t>27.5.2020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Alatunnistetiedot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9D7C9-68B7-4D90-AC4C-0579D823921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3948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orakulmio 5"/>
          <p:cNvSpPr/>
          <p:nvPr userDrawn="1"/>
        </p:nvSpPr>
        <p:spPr>
          <a:xfrm>
            <a:off x="0" y="0"/>
            <a:ext cx="9144000" cy="1458686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 dirty="0" smtClean="0"/>
              <a:t>Lisää otsikko napsauttamalla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2BB7-317B-4725-8C63-A1E345D5AB3E}" type="datetime1">
              <a:rPr lang="fi-FI" smtClean="0"/>
              <a:t>27.5.2020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Alatunnistetiedot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9D7C9-68B7-4D90-AC4C-0579D823921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8872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petus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uorakulmio 69"/>
          <p:cNvSpPr/>
          <p:nvPr userDrawn="1"/>
        </p:nvSpPr>
        <p:spPr bwMode="white">
          <a:xfrm>
            <a:off x="251520" y="260648"/>
            <a:ext cx="8640960" cy="5184576"/>
          </a:xfrm>
          <a:prstGeom prst="rect">
            <a:avLst/>
          </a:prstGeom>
          <a:solidFill>
            <a:srgbClr val="0637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/>
          </a:p>
        </p:txBody>
      </p:sp>
      <p:sp>
        <p:nvSpPr>
          <p:cNvPr id="72" name="Suorakulmio 71"/>
          <p:cNvSpPr/>
          <p:nvPr userDrawn="1"/>
        </p:nvSpPr>
        <p:spPr>
          <a:xfrm>
            <a:off x="0" y="5445224"/>
            <a:ext cx="9144000" cy="1412776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 hasCustomPrompt="1"/>
          </p:nvPr>
        </p:nvSpPr>
        <p:spPr>
          <a:xfrm>
            <a:off x="971600" y="3933056"/>
            <a:ext cx="7200800" cy="648072"/>
          </a:xfrm>
        </p:spPr>
        <p:txBody>
          <a:bodyPr anchor="ctr" anchorCtr="0">
            <a:noAutofit/>
          </a:bodyPr>
          <a:lstStyle>
            <a:lvl1pPr algn="ctr">
              <a:defRPr sz="1400" b="0">
                <a:solidFill>
                  <a:schemeClr val="bg2"/>
                </a:solidFill>
              </a:defRPr>
            </a:lvl1pPr>
          </a:lstStyle>
          <a:p>
            <a:r>
              <a:rPr lang="fi-FI" dirty="0" smtClean="0"/>
              <a:t>Paikka henkilön nimelle ja tittelille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2CCC62BE-DD18-455F-9D6B-A10212484047}" type="datetime1">
              <a:rPr lang="fi-FI" smtClean="0"/>
              <a:t>27.5.2020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Alatunnistetiedot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0EA9D7C9-68B7-4D90-AC4C-0579D823921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1" name="Suorakulmio 70"/>
          <p:cNvSpPr/>
          <p:nvPr userDrawn="1"/>
        </p:nvSpPr>
        <p:spPr bwMode="hidden">
          <a:xfrm>
            <a:off x="251520" y="5445224"/>
            <a:ext cx="8640960" cy="504056"/>
          </a:xfrm>
          <a:prstGeom prst="rect">
            <a:avLst/>
          </a:prstGeom>
          <a:solidFill>
            <a:srgbClr val="002D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/>
          </a:p>
        </p:txBody>
      </p:sp>
      <p:sp>
        <p:nvSpPr>
          <p:cNvPr id="8" name="Tekstiruutu 7"/>
          <p:cNvSpPr txBox="1"/>
          <p:nvPr userDrawn="1"/>
        </p:nvSpPr>
        <p:spPr>
          <a:xfrm>
            <a:off x="2267744" y="2782669"/>
            <a:ext cx="460851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3800" b="1" dirty="0" smtClean="0">
                <a:solidFill>
                  <a:schemeClr val="bg2"/>
                </a:solidFill>
              </a:rPr>
              <a:t>Kiitos</a:t>
            </a:r>
            <a:endParaRPr lang="fi-FI" sz="3800" b="1" dirty="0">
              <a:solidFill>
                <a:schemeClr val="bg2"/>
              </a:solidFill>
            </a:endParaRPr>
          </a:p>
        </p:txBody>
      </p:sp>
      <p:pic>
        <p:nvPicPr>
          <p:cNvPr id="15" name="Kuva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8654" y="6381329"/>
            <a:ext cx="899163" cy="401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4081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83016"/>
            <a:ext cx="9144000" cy="39624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539552" y="213274"/>
            <a:ext cx="8136904" cy="105548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fi-FI" dirty="0" smtClean="0"/>
              <a:t>Lisää otsikko napsauttamalla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39552" y="1676400"/>
            <a:ext cx="8136904" cy="4392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Lisää tekstiä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043608" y="6498006"/>
            <a:ext cx="864096" cy="204561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rgbClr val="06377B"/>
                </a:solidFill>
              </a:defRPr>
            </a:lvl1pPr>
          </a:lstStyle>
          <a:p>
            <a:fld id="{02A4ED1B-7CBD-43E0-B571-8C84179DC647}" type="datetime1">
              <a:rPr lang="fi-FI" smtClean="0"/>
              <a:t>27.5.2020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1907704" y="6498006"/>
            <a:ext cx="4040088" cy="2045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6377B"/>
                </a:solidFill>
              </a:defRPr>
            </a:lvl1pPr>
          </a:lstStyle>
          <a:p>
            <a:r>
              <a:rPr lang="fi-FI" smtClean="0"/>
              <a:t>Alatunnistetiedot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508000" y="6498006"/>
            <a:ext cx="535608" cy="2045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6377B"/>
                </a:solidFill>
              </a:defRPr>
            </a:lvl1pPr>
          </a:lstStyle>
          <a:p>
            <a:fld id="{0EA9D7C9-68B7-4D90-AC4C-0579D823921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3" name="Kuva 12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8654" y="6381329"/>
            <a:ext cx="899163" cy="401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880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91" r:id="rId2"/>
    <p:sldLayoutId id="2147483693" r:id="rId3"/>
    <p:sldLayoutId id="2147483650" r:id="rId4"/>
    <p:sldLayoutId id="2147483652" r:id="rId5"/>
    <p:sldLayoutId id="2147483692" r:id="rId6"/>
    <p:sldLayoutId id="2147483657" r:id="rId7"/>
    <p:sldLayoutId id="2147483654" r:id="rId8"/>
    <p:sldLayoutId id="2147483694" r:id="rId9"/>
    <p:sldLayoutId id="2147483707" r:id="rId10"/>
    <p:sldLayoutId id="2147483708" r:id="rId11"/>
    <p:sldLayoutId id="2147483709" r:id="rId12"/>
    <p:sldLayoutId id="2147483710" r:id="rId13"/>
    <p:sldLayoutId id="2147483711" r:id="rId14"/>
    <p:sldLayoutId id="2147483712" r:id="rId15"/>
    <p:sldLayoutId id="2147483713" r:id="rId16"/>
    <p:sldLayoutId id="2147483714" r:id="rId17"/>
    <p:sldLayoutId id="2147483715" r:id="rId18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rgbClr val="06377B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5000"/>
        </a:lnSpc>
        <a:spcBef>
          <a:spcPts val="1200"/>
        </a:spcBef>
        <a:buClr>
          <a:srgbClr val="06377B"/>
        </a:buClr>
        <a:buFont typeface="Arial" pitchFamily="34" charset="0"/>
        <a:buChar char="•"/>
        <a:defRPr sz="2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900113" indent="-363538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43025" indent="-268288" algn="l" defTabSz="914400" rtl="0" eaLnBrk="1" latinLnBrk="0" hangingPunct="1">
        <a:spcBef>
          <a:spcPct val="20000"/>
        </a:spcBef>
        <a:buClrTx/>
        <a:buFont typeface="Verdana" panose="020B0604030504040204" pitchFamily="34" charset="0"/>
        <a:buChar char="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400" dirty="0" smtClean="0"/>
              <a:t>Lupapalvelut ja asetarkastukset 1.6 – 31.8.2020</a:t>
            </a:r>
            <a:endParaRPr lang="fi-FI" sz="2400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85370" y="1412776"/>
            <a:ext cx="3830646" cy="4968552"/>
          </a:xfrm>
        </p:spPr>
        <p:txBody>
          <a:bodyPr/>
          <a:lstStyle/>
          <a:p>
            <a:r>
              <a:rPr lang="fi-FI" sz="1200" b="1" dirty="0" smtClean="0"/>
              <a:t>LUPAPALVELUT</a:t>
            </a:r>
            <a:r>
              <a:rPr lang="fi-FI" sz="1200" dirty="0" smtClean="0"/>
              <a:t/>
            </a:r>
            <a:br>
              <a:rPr lang="fi-FI" sz="1200" dirty="0" smtClean="0"/>
            </a:br>
            <a:r>
              <a:rPr lang="fi-FI" sz="1200" dirty="0" smtClean="0"/>
              <a:t/>
            </a:r>
            <a:br>
              <a:rPr lang="fi-FI" sz="1200" dirty="0" smtClean="0"/>
            </a:br>
            <a:r>
              <a:rPr lang="fi-FI" sz="1200" dirty="0" smtClean="0"/>
              <a:t>Haapajärvi </a:t>
            </a:r>
            <a:r>
              <a:rPr lang="fi-FI" sz="1200" dirty="0" err="1"/>
              <a:t>ma-ti</a:t>
            </a:r>
            <a:r>
              <a:rPr lang="fi-FI" sz="1200" dirty="0"/>
              <a:t> ja </a:t>
            </a:r>
            <a:r>
              <a:rPr lang="fi-FI" sz="1200" dirty="0" err="1"/>
              <a:t>to-</a:t>
            </a:r>
            <a:r>
              <a:rPr lang="fi-FI" sz="1200" dirty="0"/>
              <a:t> pe klo 9.00 –  </a:t>
            </a:r>
            <a:r>
              <a:rPr lang="fi-FI" sz="1200" dirty="0" smtClean="0"/>
              <a:t>11.00  </a:t>
            </a:r>
            <a:r>
              <a:rPr lang="fi-FI" sz="1200" dirty="0"/>
              <a:t>ja 13.00 –  15.00 (ke suljettu</a:t>
            </a:r>
            <a:r>
              <a:rPr lang="fi-FI" sz="1200" dirty="0" smtClean="0"/>
              <a:t>). </a:t>
            </a:r>
            <a:r>
              <a:rPr lang="fi-FI" sz="1200" dirty="0"/>
              <a:t>Vain ajanvarauksella</a:t>
            </a:r>
          </a:p>
          <a:p>
            <a:r>
              <a:rPr lang="fi-FI" sz="1200" dirty="0"/>
              <a:t>Kajaani ma - pe 9 - 16. Vain ajanvarauksella</a:t>
            </a:r>
          </a:p>
          <a:p>
            <a:pPr lvl="0"/>
            <a:r>
              <a:rPr lang="fi-FI" sz="1200" dirty="0" smtClean="0"/>
              <a:t>Kuhmo </a:t>
            </a:r>
            <a:r>
              <a:rPr lang="fi-FI" sz="1200" dirty="0"/>
              <a:t>ma - ti ja to - pe 9 - 11 ja 13 - 15 (ke suljettu</a:t>
            </a:r>
            <a:r>
              <a:rPr lang="fi-FI" sz="1200" dirty="0" smtClean="0"/>
              <a:t>). </a:t>
            </a:r>
            <a:r>
              <a:rPr lang="fi-FI" sz="1200" dirty="0"/>
              <a:t>Vain ajanvarauksella</a:t>
            </a:r>
          </a:p>
          <a:p>
            <a:r>
              <a:rPr lang="fi-FI" sz="1200" dirty="0"/>
              <a:t>Kuusamo ma, ke - pe 9 - 11 ja 13 - 15 (ti </a:t>
            </a:r>
            <a:r>
              <a:rPr lang="fi-FI" sz="1200" dirty="0" smtClean="0"/>
              <a:t>suljettu</a:t>
            </a:r>
            <a:r>
              <a:rPr lang="fi-FI" sz="1200" dirty="0" smtClean="0"/>
              <a:t>). </a:t>
            </a:r>
            <a:r>
              <a:rPr lang="fi-FI" sz="1200" dirty="0" smtClean="0"/>
              <a:t>Vain ajanvarauksella</a:t>
            </a:r>
            <a:endParaRPr lang="fi-FI" sz="1200" dirty="0"/>
          </a:p>
          <a:p>
            <a:pPr lvl="0"/>
            <a:r>
              <a:rPr lang="fi-FI" sz="1200" dirty="0"/>
              <a:t>Oulu </a:t>
            </a:r>
            <a:r>
              <a:rPr lang="fi-FI" sz="1200" dirty="0" err="1"/>
              <a:t>ma-ti</a:t>
            </a:r>
            <a:r>
              <a:rPr lang="fi-FI" sz="1200" dirty="0"/>
              <a:t> ja </a:t>
            </a:r>
            <a:r>
              <a:rPr lang="fi-FI" sz="1200" dirty="0" err="1"/>
              <a:t>to-pe</a:t>
            </a:r>
            <a:r>
              <a:rPr lang="fi-FI" sz="1200" dirty="0"/>
              <a:t> klo 8.00 – 16.15. Ke klo 9.00 – </a:t>
            </a:r>
            <a:r>
              <a:rPr lang="fi-FI" sz="1200" dirty="0" smtClean="0"/>
              <a:t>16.15. Vuoronumeroiden jako lopetetaan klo 15.45</a:t>
            </a:r>
            <a:endParaRPr lang="fi-FI" sz="1200" dirty="0"/>
          </a:p>
          <a:p>
            <a:pPr lvl="0"/>
            <a:r>
              <a:rPr lang="fi-FI" sz="1200" dirty="0"/>
              <a:t>Pudasjärvi ma, ke - pe 9 - 11 ja 13 - 15 (ti suljettu) Vain ajanvarauksella</a:t>
            </a:r>
          </a:p>
          <a:p>
            <a:pPr lvl="0"/>
            <a:r>
              <a:rPr lang="fi-FI" sz="1200" dirty="0"/>
              <a:t>Raahe ma, ke - pe 9 - 16 (ti suljettu</a:t>
            </a:r>
            <a:r>
              <a:rPr lang="fi-FI" sz="1200" dirty="0" smtClean="0"/>
              <a:t>). </a:t>
            </a:r>
            <a:r>
              <a:rPr lang="fi-FI" sz="1200" dirty="0"/>
              <a:t>Vain ajanvarauksella</a:t>
            </a:r>
          </a:p>
          <a:p>
            <a:pPr lvl="0"/>
            <a:r>
              <a:rPr lang="fi-FI" sz="1200" dirty="0" smtClean="0"/>
              <a:t>Suomussalmi  </a:t>
            </a:r>
            <a:r>
              <a:rPr lang="fi-FI" sz="1200" dirty="0"/>
              <a:t>ma - ti ja to - pe 9 - 11 ja 13 - 15 (ke suljettu</a:t>
            </a:r>
            <a:r>
              <a:rPr lang="fi-FI" sz="1200" dirty="0" smtClean="0"/>
              <a:t>). </a:t>
            </a:r>
            <a:r>
              <a:rPr lang="fi-FI" sz="1200" dirty="0"/>
              <a:t>Vain ajanvarauksella</a:t>
            </a:r>
          </a:p>
          <a:p>
            <a:pPr lvl="0"/>
            <a:r>
              <a:rPr lang="fi-FI" sz="1200" dirty="0"/>
              <a:t>Ylivieska ma - ke, pe 9 - 16 (to suljettu). Vain ajanvarauksella</a:t>
            </a:r>
          </a:p>
          <a:p>
            <a:pPr marL="0" lvl="0" indent="0">
              <a:buNone/>
            </a:pP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860032" y="1412776"/>
            <a:ext cx="3826767" cy="4968552"/>
          </a:xfrm>
        </p:spPr>
        <p:txBody>
          <a:bodyPr/>
          <a:lstStyle/>
          <a:p>
            <a:pPr lvl="0"/>
            <a:r>
              <a:rPr lang="fi-FI" sz="1200" b="1" dirty="0" smtClean="0"/>
              <a:t>ASETARKASTUKSET</a:t>
            </a:r>
            <a:r>
              <a:rPr lang="fi-FI" sz="1200" dirty="0" smtClean="0"/>
              <a:t/>
            </a:r>
            <a:br>
              <a:rPr lang="fi-FI" sz="1200" dirty="0" smtClean="0"/>
            </a:br>
            <a:r>
              <a:rPr lang="fi-FI" sz="1200" dirty="0" smtClean="0"/>
              <a:t/>
            </a:r>
            <a:br>
              <a:rPr lang="fi-FI" sz="1200" dirty="0" smtClean="0"/>
            </a:br>
            <a:r>
              <a:rPr lang="fi-FI" sz="1200" dirty="0" smtClean="0"/>
              <a:t>Haapajärvi </a:t>
            </a:r>
            <a:r>
              <a:rPr lang="fi-FI" sz="1200" dirty="0"/>
              <a:t>ke 12 - 16 (poliisipäivystyksen yhteydessä)</a:t>
            </a:r>
          </a:p>
          <a:p>
            <a:pPr lvl="0"/>
            <a:r>
              <a:rPr lang="fi-FI" sz="1200" dirty="0"/>
              <a:t>Kajaani ke 11 - 16 (käynti sivuovesta) Vain ajanvarauksella</a:t>
            </a:r>
          </a:p>
          <a:p>
            <a:pPr lvl="0"/>
            <a:r>
              <a:rPr lang="fi-FI" sz="1200" dirty="0"/>
              <a:t>Kuhmo to 9 - 11 ja  13 - 15 (poliisipäivystyksen yhteydessä) Vain ajanvarauksella</a:t>
            </a:r>
          </a:p>
          <a:p>
            <a:pPr lvl="0"/>
            <a:r>
              <a:rPr lang="fi-FI" sz="1200" dirty="0" smtClean="0"/>
              <a:t>Oulu (Haukipudas) to </a:t>
            </a:r>
            <a:r>
              <a:rPr lang="fi-FI" sz="1200" dirty="0"/>
              <a:t>9 - 11 ja 12 - </a:t>
            </a:r>
            <a:r>
              <a:rPr lang="fi-FI" sz="1200" dirty="0" smtClean="0"/>
              <a:t>17</a:t>
            </a:r>
            <a:endParaRPr lang="fi-FI" sz="1200" dirty="0"/>
          </a:p>
          <a:p>
            <a:pPr lvl="0"/>
            <a:r>
              <a:rPr lang="fi-FI" sz="1200" dirty="0"/>
              <a:t>Kuusamo to </a:t>
            </a:r>
            <a:r>
              <a:rPr lang="fi-FI" sz="1200" dirty="0" smtClean="0"/>
              <a:t>12 </a:t>
            </a:r>
            <a:r>
              <a:rPr lang="fi-FI" sz="1200" dirty="0"/>
              <a:t>– </a:t>
            </a:r>
            <a:r>
              <a:rPr lang="fi-FI" sz="1200" dirty="0" smtClean="0"/>
              <a:t>16</a:t>
            </a:r>
          </a:p>
          <a:p>
            <a:pPr lvl="0"/>
            <a:r>
              <a:rPr lang="fi-FI" sz="1200" dirty="0" smtClean="0"/>
              <a:t>Pudasjärvi </a:t>
            </a:r>
            <a:r>
              <a:rPr lang="fi-FI" sz="1200" dirty="0"/>
              <a:t>ke 9 </a:t>
            </a:r>
            <a:r>
              <a:rPr lang="fi-FI" sz="1200" dirty="0" smtClean="0"/>
              <a:t>– </a:t>
            </a:r>
            <a:r>
              <a:rPr lang="fi-FI" sz="1200" dirty="0" smtClean="0"/>
              <a:t>12</a:t>
            </a:r>
            <a:endParaRPr lang="fi-FI" sz="1200" dirty="0"/>
          </a:p>
          <a:p>
            <a:pPr lvl="0"/>
            <a:r>
              <a:rPr lang="fi-FI" sz="1200" dirty="0" smtClean="0"/>
              <a:t>Raahen </a:t>
            </a:r>
            <a:r>
              <a:rPr lang="fi-FI" sz="1200" dirty="0"/>
              <a:t>parillisten viikkojen tiistaina 12 - 16 (poliisipäivystyksessä)</a:t>
            </a:r>
          </a:p>
          <a:p>
            <a:pPr lvl="0"/>
            <a:r>
              <a:rPr lang="fi-FI" sz="1200" dirty="0"/>
              <a:t>Suomussalmi to 9 - 11 ja 13 - 15 (poliisipäivystyksen yhteydessä) Vain ajanvarauksella</a:t>
            </a:r>
          </a:p>
          <a:p>
            <a:pPr lvl="0"/>
            <a:r>
              <a:rPr lang="fi-FI" sz="1200" dirty="0"/>
              <a:t>Taivalkoski ti klo 10 – 14   (ei ajanvarausta)</a:t>
            </a:r>
          </a:p>
          <a:p>
            <a:pPr lvl="0"/>
            <a:r>
              <a:rPr lang="fi-FI" sz="1200" dirty="0"/>
              <a:t>Ylivieskan asetarkastus parillisten viikkojen tiistaina klo 12 – 16</a:t>
            </a:r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2A25E-0850-4FE1-B217-0F664A020774}" type="datetime1">
              <a:rPr lang="fi-FI" smtClean="0"/>
              <a:t>27.5.2020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9D7C9-68B7-4D90-AC4C-0579D8239218}" type="slidenum">
              <a:rPr lang="fi-FI" smtClean="0"/>
              <a:pPr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7825100"/>
      </p:ext>
    </p:extLst>
  </p:cSld>
  <p:clrMapOvr>
    <a:masterClrMapping/>
  </p:clrMapOvr>
</p:sld>
</file>

<file path=ppt/theme/theme1.xml><?xml version="1.0" encoding="utf-8"?>
<a:theme xmlns:a="http://schemas.openxmlformats.org/drawingml/2006/main" name="Poliisi2014_OUL_sininen">
  <a:themeElements>
    <a:clrScheme name="Poliisi2013">
      <a:dk1>
        <a:sysClr val="windowText" lastClr="000000"/>
      </a:dk1>
      <a:lt1>
        <a:srgbClr val="FFFFFF"/>
      </a:lt1>
      <a:dk2>
        <a:srgbClr val="06377B"/>
      </a:dk2>
      <a:lt2>
        <a:srgbClr val="C5C5C5"/>
      </a:lt2>
      <a:accent1>
        <a:srgbClr val="BED600"/>
      </a:accent1>
      <a:accent2>
        <a:srgbClr val="427730"/>
      </a:accent2>
      <a:accent3>
        <a:srgbClr val="B6B6B6"/>
      </a:accent3>
      <a:accent4>
        <a:srgbClr val="06377B"/>
      </a:accent4>
      <a:accent5>
        <a:srgbClr val="00BAF2"/>
      </a:accent5>
      <a:accent6>
        <a:srgbClr val="80DDF9"/>
      </a:accent6>
      <a:hlink>
        <a:srgbClr val="8E258D"/>
      </a:hlink>
      <a:folHlink>
        <a:srgbClr val="FFB912"/>
      </a:folHlink>
    </a:clrScheme>
    <a:fontScheme name="Poliis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6B6B6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06377B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070AEEAB8ED6784D93E4EB845A73F9E4" ma:contentTypeVersion="0" ma:contentTypeDescription="Luo uusi asiakirja." ma:contentTypeScope="" ma:versionID="6d7de5e4c2a869228e49e05fba25bb2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e0100cabb18a25d4bc9820569b44ec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DBD4D56-6C68-4EBE-AE9D-5109951D3C33}">
  <ds:schemaRefs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178CBF11-0C88-4FF8-862D-BD49EC5CDB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5211069-D955-420E-89F2-90B439B2B7B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Poliisi2014_OUL_sininen</Template>
  <TotalTime>0</TotalTime>
  <Words>10</Words>
  <Application>Microsoft Office PowerPoint</Application>
  <PresentationFormat>Näytössä katseltava diaesitys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2" baseType="lpstr">
      <vt:lpstr>Poliisi2014_OUL_sininen</vt:lpstr>
      <vt:lpstr>Lupapalvelut ja asetarkastukset 1.6 – 31.8.2020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2014-01-09T05:50:19Z</dcterms:created>
  <dcterms:modified xsi:type="dcterms:W3CDTF">2020-05-27T06:21:22Z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0x010100070AEEAB8ED6784D93E4EB845A73F9E4</vt:lpwstr>
  </property>
</Properties>
</file>